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fntdata" ContentType="application/x-fontdata"/>
  <Default Extension="bmp" ContentType="image/bmp"/>
  <Default Extension="jpeg" ContentType="image/jpeg"/>
  <Default Extension="png" ContentType="image/png"/>
  <Default Extension="gif" ContentType="image/gif"/>
  <Default Extension="tif" ContentType="image/tif"/>
  <Default Extension="emf" ContentType="image/x-emf"/>
  <Default Extension="wmf" ContentType="image/x-wmf"/>
  <Default Extension="pct" ContentType="image/pct"/>
  <Default Extension="pcx" ContentType="image/pcx"/>
  <Default Extension="tga" ContentType="image/tga"/>
  <Default Extension="svg" ContentType="image/svg+xml"/>
  <Default Extension="avi" ContentType="video/avi"/>
  <Default Extension="wmv" ContentType="video/wmv"/>
  <Default Extension="mpg" ContentType="video/mpeg"/>
  <Default Extension="mpeg" ContentType="video/mpeg"/>
  <Default Extension="mp2" ContentType="video/mpeg"/>
  <Default Extension="mp4" ContentType="video/mpeg"/>
  <Default Extension="wma" ContentType="audio/x-ms-wma"/>
  <Default Extension="mid" ContentType="audio/unknown"/>
  <Default Extension="midi" ContentType="audio/unknown"/>
  <Default Extension="rmi" ContentType="audio/unknown"/>
  <Default Extension="mp3" ContentType="audio/unknown"/>
  <Default Extension="wav" ContentType="audio/wav"/>
  <Default Extension="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</Types>
</file>

<file path=_rels/.rels><?xml version="1.0" encoding="UTF-8" standalone="yes" 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</file>

<file path=ppt/presentation.xml><?xml version="1.0" encoding="utf-8"?>
<p:presentation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dMasterIdLst>
    <p:sldMasterId id="2147483648" r:id="rId5"/>
    <p:sldMasterId id="2147483660" r:id="rId6"/>
  </p:sldMasterIdLst>
  <p:notesMasterIdLst>
    <p:notesMasterId r:id="rId7"/>
  </p:notesMasterIdLst>
  <p:handoutMasterIdLst>
    <p:handoutMasterId r:id="rId8"/>
  </p:handoutMasterIdLst>
  <p:sldIdLst>
    <p:sldId id="367" r:id="rId9"/>
    <p:sldId id="368" r:id="rId10"/>
    <p:sldId id="370" r:id="rId11"/>
    <p:sldId id="396" r:id="rId12"/>
    <p:sldId id="404" r:id="rId13"/>
    <p:sldId id="405" r:id="rId14"/>
    <p:sldId id="406" r:id="rId15"/>
    <p:sldId id="407" r:id="rId16"/>
    <p:sldId id="388" r:id="rId17"/>
    <p:sldId id="389" r:id="rId18"/>
    <p:sldId id="390" r:id="rId19"/>
    <p:sldId id="392" r:id="rId20"/>
    <p:sldId id="391" r:id="rId21"/>
    <p:sldId id="393" r:id="rId22"/>
    <p:sldId id="374" r:id="rId23"/>
    <p:sldId id="375" r:id="rId24"/>
    <p:sldId id="371" r:id="rId25"/>
    <p:sldId id="372" r:id="rId26"/>
    <p:sldId id="373" r:id="rId27"/>
    <p:sldId id="380" r:id="rId28"/>
    <p:sldId id="377" r:id="rId29"/>
    <p:sldId id="376" r:id="rId30"/>
    <p:sldId id="378" r:id="rId31"/>
    <p:sldId id="379" r:id="rId32"/>
    <p:sldId id="381" r:id="rId33"/>
    <p:sldId id="382" r:id="rId34"/>
    <p:sldId id="383" r:id="rId35"/>
    <p:sldId id="385" r:id="rId36"/>
    <p:sldId id="386" r:id="rId37"/>
    <p:sldId id="394" r:id="rId38"/>
    <p:sldId id="402" r:id="rId39"/>
    <p:sldId id="401" r:id="rId40"/>
    <p:sldId id="395" r:id="rId41"/>
    <p:sldId id="398" r:id="rId42"/>
    <p:sldId id="412" r:id="rId43"/>
    <p:sldId id="410" r:id="rId44"/>
    <p:sldId id="411" r:id="rId45"/>
    <p:sldId id="413" r:id="rId46"/>
    <p:sldId id="284" r:id="rId47"/>
  </p:sldIdLst>
  <p:sldSz cx="9907905" cy="6858000"/>
  <p:notesSz cx="7099300" cy="10234930"/>
  <p:defaultTextStyle>
    <a:lvl1pPr marL="0" marR="0" indent="0" algn="l" defTabSz="431800">
      <a:lnSpc>
        <a:spcPct val="100000"/>
      </a:lnSpc>
      <a:spcBef>
        <a:spcPts val="125"/>
      </a:spcBef>
      <a:spcAft>
        <a:spcPts val="125"/>
      </a:spcAft>
      <a:buNone/>
      <a:tabLst/>
      <a:defRPr sz="1800" b="0" i="0" u="none" strike="noStrike" kern="1" cap="none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1pPr>
    <a:lvl2pPr marL="742950" marR="0" indent="-285750" algn="l" defTabSz="431800">
      <a:lnSpc>
        <a:spcPct val="100000"/>
      </a:lnSpc>
      <a:spcBef>
        <a:spcPts val="125"/>
      </a:spcBef>
      <a:spcAft>
        <a:spcPts val="125"/>
      </a:spcAft>
      <a:buNone/>
      <a:tabLst/>
      <a:defRPr sz="1800" b="0" i="0" u="none" strike="noStrike" kern="1" cap="none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2pPr>
    <a:lvl3pPr marL="1143000" marR="0" indent="-228600" algn="l" defTabSz="431800">
      <a:lnSpc>
        <a:spcPct val="100000"/>
      </a:lnSpc>
      <a:spcBef>
        <a:spcPts val="125"/>
      </a:spcBef>
      <a:spcAft>
        <a:spcPts val="125"/>
      </a:spcAft>
      <a:buNone/>
      <a:tabLst/>
      <a:defRPr sz="1800" b="0" i="0" u="none" strike="noStrike" kern="1" cap="none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3pPr>
    <a:lvl4pPr marL="1600200" marR="0" indent="-228600" algn="l" defTabSz="431800">
      <a:lnSpc>
        <a:spcPct val="100000"/>
      </a:lnSpc>
      <a:spcBef>
        <a:spcPts val="125"/>
      </a:spcBef>
      <a:spcAft>
        <a:spcPts val="125"/>
      </a:spcAft>
      <a:buNone/>
      <a:tabLst/>
      <a:defRPr sz="1800" b="0" i="0" u="none" strike="noStrike" kern="1" cap="none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4pPr>
    <a:lvl5pPr marL="2057400" marR="0" indent="-228600" algn="l" defTabSz="431800">
      <a:lnSpc>
        <a:spcPct val="100000"/>
      </a:lnSpc>
      <a:spcBef>
        <a:spcPts val="125"/>
      </a:spcBef>
      <a:spcAft>
        <a:spcPts val="125"/>
      </a:spcAft>
      <a:buNone/>
      <a:tabLst/>
      <a:defRPr sz="1800" b="0" i="0" u="none" strike="noStrike" kern="1" cap="none" spc="0" baseline="0">
        <a:solidFill>
          <a:srgbClr val="000000"/>
        </a:solidFill>
        <a:effectLst/>
        <a:latin typeface="Arial" pitchFamily="2" charset="0"/>
        <a:ea typeface="Arial" pitchFamily="2" charset="0"/>
        <a:cs typeface="Arial" pitchFamily="2" charset="0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Arial" pitchFamily="2" charset="0"/>
        <a:ea typeface="Arial" pitchFamily="2" charset="0"/>
        <a:cs typeface="Arial" pitchFamily="2" charset="0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Arial" pitchFamily="2" charset="0"/>
        <a:ea typeface="Arial" pitchFamily="2" charset="0"/>
        <a:cs typeface="Arial" pitchFamily="2" charset="0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Arial" pitchFamily="2" charset="0"/>
        <a:ea typeface="Arial" pitchFamily="2" charset="0"/>
        <a:cs typeface="Arial" pitchFamily="2" charset="0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Arial" pitchFamily="2" charset="0"/>
        <a:ea typeface="Arial" pitchFamily="2" charset="0"/>
        <a:cs typeface="Arial" pitchFamily="2" charset="0"/>
      </a:defRPr>
    </a:lvl9pPr>
  </p:defaultTextStyle>
</p:presentation>
</file>

<file path=ppt/presProps.xml><?xml version="1.0" encoding="utf-8"?>
<p:presentation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prnPr clrMode="bw" scaleToFitPaper="1"/>
  <p:showPr showNarration="1">
    <p:penClr>
      <a:schemeClr val="tx1"/>
    </p:penClr>
  </p:showPr>
  <p:extLst>
    <p:ext uri="smNativeData">
      <pr:smAppRevision xmlns:pr="smNativeData" xmlns="smNativeData" dt="1775847796" val="1068" rev64="64" revOS="3"/>
      <pr:smFileRevision xmlns:pr="smNativeData" xmlns="smNativeData" dt="1775847796" val="101"/>
      <pr:guideOptions xmlns:pr="smNativeData" xmlns="smNativeData" dt="1775847796" snapToGrid="1" snapToBorders="1" snapToGuides="1"/>
      <pr:pdfExportOpt xmlns:pr="smNativeData" xmlns="smNativeData" dt="1775847796" pagesRangeIndex="1" pagesSelectionIndex="0" qualityIndex="1" embedFonts="2" pdfaType="0" useJpegs="1" useSubsetFonts="1" useAlpha="1" relativeLinks="0" taggedPdf="0" pane="0" zoom="0" zoomContents="100" layout="0" includeDoc="0" viewFlags="0" openViewer="0" jpegQuality="80" flags="252" layoutIndex="3" exportSlideNames="0" name="/mnt/8A14F89B14F88C07/Users/PK/Documents/1PK/Amatörradio/Föredrag/Julkåseri-EFHW/1-Julkaseri-KSA-EFHW-A4-sv-v.pdf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slideViewPr>
    <p:cSldViewPr showGuides="1">
      <p:cViewPr>
        <p:scale>
          <a:sx n="106" d="100"/>
          <a:sy n="106" d="100"/>
        </p:scale>
        <p:origin x="1562" y="204"/>
      </p:cViewPr>
      <p:guideLst x="0" y="0"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sorterViewPr>
    <p:cViewPr>
      <p:scale>
        <a:sx n="118" d="100"/>
        <a:sy n="118" d="100"/>
      </p:scale>
      <p:origin x="0" y="0"/>
    </p:cViewPr>
  </p:sorterViewPr>
  <p:notesViewPr>
    <p:cSldViewPr showGuides="1">
      <p:cViewPr>
        <p:scale>
          <a:sx n="106" d="100"/>
          <a:sy n="106" d="100"/>
        </p:scale>
        <p:origin x="1562" y="204"/>
      </p:cViewPr>
      <p:guideLst x="0" y="0">
        <p:guide orient="horz" pos="2880"/>
        <p:guide pos="2160"/>
      </p:guideLst>
    </p:cSldViewPr>
  </p:notesViewPr>
  <p:gridSpacing cx="73477120" cy="73477120"/>
</p:viewPr>
</file>

<file path=ppt/_rels/presentation.xml.rels><?xml version="1.0" encoding="UTF-8" standalone="yes" 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tableStyles" Target="tableStyles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/Relationships>
</file>

<file path=ppt/handoutMasters/_rels/handoutMaster1.xml.rels><?xml version="1.0" encoding="UTF-8" standalone="yes" ?>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Area1"/>
          <p:cNvSpPr>
            <a:spLocks noGrp="1" noChangeArrowheads="1"/>
            <a:extLst>
              <a:ext uri="smNativeData">
                <pr:smNativeData xmlns:pr="smNativeData" xmlns="smNativeData" val="SMDATA_16_dEnZaRMAAAAlAAAAZAAAAA8BAAAAkAAAAEgAAACQAAAASAAAAAAAAAAAAAAAAAAAAAEAAABQAAAAAAAAAAAA4D8AAAAAAADgPwAAAAAAAOA/AAAAAAAA4D8AAAAAAADgPwAAAAAAAOA/AAAAAAAA4D8AAAAAAADgPwAAAAAAAOA/AAAAAAAA4D8CAAAAjAAAAAAAAAAAAAAA3d3d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zMzMKAAAAACgAAAAoAAAAZAAAAGQAAAAAAAAAzMzMAAAAAABQAAAAUAAAAGQAAABkAAAAAAAAABcAAAAUAAAAAAAAAAAAAAD/fwAA/38AAAAAAAAJAAAABAAAAGc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3d3dBf///wEAAAAAAAAAAAAAAAAAAAAAAAAAAAAAAAAAAAAAAAAAAAAAAAJ/f38AMzMzA8zMzADAwP8Af39/AAAAAAAAAAAAAAAAAAAAAAAAAAAAIQAAABgAAAAUAAAAAAAAAAAAAADsEgAAJgMAABAAAAAmAAAACAAAAP//////////MAAAABQAAAAAAAAAAAD//wAAAQAAAP//AAABAA=="/>
              </a:ext>
            </a:extLst>
          </p:cNvSpPr>
          <p:nvPr>
            <p:ph type="hdr" sz="quarter"/>
          </p:nvPr>
        </p:nvSpPr>
        <p:spPr>
          <a:xfrm>
            <a:off x="0" y="0"/>
            <a:ext cx="3075940" cy="5118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l" defTabSz="4318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/>
              <a:defRPr sz="1000" cap="none">
                <a:latin typeface="Basic Sans" pitchFamily="1" charset="0"/>
                <a:ea typeface="Basic Roman" pitchFamily="1" charset="0"/>
                <a:cs typeface="Basic Roman" pitchFamily="1" charset="0"/>
              </a:defRPr>
            </a:pPr>
            <a:endParaRPr sz="1200" cap="none">
              <a:latin typeface="Arial" pitchFamily="2" charset="0"/>
              <a:ea typeface="Arial" pitchFamily="2" charset="0"/>
              <a:cs typeface="Arial" pitchFamily="2" charset="0"/>
            </a:endParaRP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:pr="smNativeData" xmlns="smNativeData" val="SMDATA_16_dEnZaRMAAAAlAAAAZAAAAA8BAAAAkAAAAEgAAACQAAAASAAAAAAAAAAAAAAAAAAAAAEAAABQAAAAAAAAAAAA4D8AAAAAAADgPwAAAAAAAOA/AAAAAAAA4D8AAAAAAADgPwAAAAAAAOA/AAAAAAAA4D8AAAAAAADgPwAAAAAAAOA/AAAAAAAA4D8CAAAAjAAAAAAAAAAAAAAA3d3d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zMzM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3d3dBf///wEAAAAAAAAAAAAAAAAAAAAAAAAAAAAAAAAAAAAAAAAAAAAAAAJ/f38AMzMzA8zMzADAwP8Af39/AAAAAAAAAAAAAAAAAAAAAAAAAAAAIQAAABgAAAAUAAAAwBgAAAAAAACsKwAAJgMAABAAAAAmAAAACAAAAP//////////MAAAABQAAAAAAAAAAAD//wAAAQAAAP//AAABAA=="/>
              </a:ext>
            </a:extLst>
          </p:cNvSpPr>
          <p:nvPr>
            <p:ph type="dt" sz="quarter" idx="10"/>
          </p:nvPr>
        </p:nvSpPr>
        <p:spPr>
          <a:xfrm>
            <a:off x="4023360" y="0"/>
            <a:ext cx="3075940" cy="5118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pPr marL="0" marR="0" indent="0" algn="r" defTabSz="4318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/>
              <a:defRPr sz="1200" cap="none"/>
            </a:pPr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:pr="smNativeData" xmlns="smNativeData" val="SMDATA_16_dEnZaRMAAAAlAAAAZAAAAA8BAAAAkAAAAEgAAACQAAAASAAAAAAAAAACAAAAAAAAAAEAAABQAAAAAAAAAAAA4D8AAAAAAADgPwAAAAAAAOA/AAAAAAAA4D8AAAAAAADgPwAAAAAAAOA/AAAAAAAA4D8AAAAAAADgPwAAAAAAAOA/AAAAAAAA4D8CAAAAjAAAAAAAAAAAAAAA3d3d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zMzM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3d3dBf///wEAAAAAAAAAAAAAAAAAAAAAAAAAAAAAAAAAAAAAAAAAAAAAAAJ/f38AMzMzA8zMzADAwP8Af39/AAAAAAAAAAAAAAAAAAAAAAAAAAAAIQAAABgAAAAUAAAAAAAAANA7AADsEgAA9j4AABAAAAAmAAAACAAAAP//////////MAAAABQAAAAAAAAAAAD//wAAAQAAAP//AAABAA=="/>
              </a:ext>
            </a:extLst>
          </p:cNvSpPr>
          <p:nvPr>
            <p:ph type="ftr" sz="quarter" idx="11"/>
          </p:nvPr>
        </p:nvSpPr>
        <p:spPr>
          <a:xfrm>
            <a:off x="0" y="9723120"/>
            <a:ext cx="3075940" cy="5118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/>
          <a:p>
            <a:pPr marL="0" marR="0" indent="0" algn="l" defTabSz="4318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/>
              <a:defRPr sz="1000" cap="none">
                <a:latin typeface="Basic Sans" pitchFamily="1" charset="0"/>
                <a:ea typeface="Basic Roman" pitchFamily="1" charset="0"/>
                <a:cs typeface="Basic Roman" pitchFamily="1" charset="0"/>
              </a:defRPr>
            </a:pPr>
            <a:endParaRPr sz="1200" cap="none">
              <a:latin typeface="Arial" pitchFamily="2" charset="0"/>
              <a:ea typeface="Arial" pitchFamily="2" charset="0"/>
              <a:cs typeface="Arial" pitchFamily="2" charset="0"/>
            </a:endParaRP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8BAAAAkAAAAEgAAACQAAAASAAAAAAAAAACAAAAAAAAAAEAAABQAAAAAAAAAAAA4D8AAAAAAADgPwAAAAAAAOA/AAAAAAAA4D8AAAAAAADgPwAAAAAAAOA/AAAAAAAA4D8AAAAAAADgPwAAAAAAAOA/AAAAAAAA4D8CAAAAjAAAAAAAAAAAAAAA3d3d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AzMzM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3d3dBf///wEAAAAAAAAAAAAAAAAAAAAAAAAAAAAAAAAAAAAAAAAAAAAAAAJ/f38AMzMzA8zMzADAwP8Af39/AAAAAAAAAAAAAAAAAAAAAAAAAAAAIQAAABgAAAAUAAAAwBgAANA7AACsKwAA9j4AABAAAAAmAAAACAAAAP//////////MAAAABQAAAAAAAAAAAD//wAAAQAAAP//AAABAA=="/>
              </a:ext>
            </a:extLst>
          </p:cNvSpPr>
          <p:nvPr>
            <p:ph type="sldNum" sz="quarter" idx="12"/>
          </p:nvPr>
        </p:nvSpPr>
        <p:spPr>
          <a:xfrm>
            <a:off x="4023360" y="9723120"/>
            <a:ext cx="3075940" cy="5118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b">
            <a:prstTxWarp prst="textNoShape">
              <a:avLst/>
            </a:prstTxWarp>
          </a:bodyPr>
          <a:lstStyle/>
          <a:p>
            <a:pPr marL="0" marR="0" indent="0" algn="r" defTabSz="4318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/>
              <a:defRPr sz="1000" cap="none">
                <a:latin typeface="Basic Sans" pitchFamily="1" charset="0"/>
                <a:ea typeface="Basic Roman" pitchFamily="1" charset="0"/>
                <a:cs typeface="Basic Roman" pitchFamily="1" charset="0"/>
              </a:defRPr>
            </a:pPr>
            <a:fld id="{16CD0CCD-83FB-98FA-B575-75AF423B4320}" type="slidenum">
              <a:rPr sz="1200" cap="none">
                <a:latin typeface="Arial" pitchFamily="2" charset="0"/>
                <a:ea typeface="Arial" pitchFamily="2" charset="0"/>
                <a:cs typeface="Arial" pitchFamily="2" charset="0"/>
              </a:rPr>
              <a:t>17</a:t>
            </a:fld>
            <a:endParaRPr sz="1200" cap="none">
              <a:latin typeface="Arial" pitchFamily="2" charset="0"/>
              <a:ea typeface="Arial" pitchFamily="2" charset="0"/>
              <a:cs typeface="Arial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 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4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3" name="AutoShape5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4" name="AutoShape3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5" name="AutoShape1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CB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6" name="AutoShape2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SZxW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7" name="AutoShape6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CBA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8" name="AutoShape8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SZxW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9" name="AutoShape9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10" name="AutoShape7"/>
          <p:cNvSpPr>
            <a:extLst>
              <a:ext uri="smNativeData">
                <pr:smNativeData xmlns:pr="smNativeData" xmlns="smNativeData" val="SMDATA_16_dEnZaRMAAAAlAAAAZQAAAA0AAAAAkAAAAEgAAACQAAAASAAAAAAAAAABAAAAAAAAAAEAAABQAAAAKVHOoMhFOD8AAAAAAAAAAA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IJgOB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gICAA8zMzADAwP8Af39/AAAAAAAAAAAAAAAAAAAAAAAAAAAAIQAAABgAAAAUAAAAAAAAAAAAAACsKwAA9j4AABAAAAAmAAAACAAAAP//////////MAAAABQAAAAAAAAAAAD//wAAAQAAAP//AAABAA=="/>
              </a:ext>
            </a:extLst>
          </p:cNvSpPr>
          <p:nvPr/>
        </p:nvSpPr>
        <p:spPr>
          <a:xfrm>
            <a:off x="0" y="0"/>
            <a:ext cx="7099300" cy="1023493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</p:spPr>
      </p:sp>
      <p:sp>
        <p:nvSpPr>
          <p:cNvPr id="11" name="SlidePictur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AAAAAMkEAAAAAAAAyQQAABAAAAAmAAAACAAAAP//////////MAAAABQAAAAAAAAAAAD//wAAAQAAAP//AAABAA=="/>
              </a:ext>
            </a:extLst>
          </p:cNvSpPr>
          <p:nvPr>
            <p:ph type="sldImg"/>
          </p:nvPr>
        </p:nvSpPr>
        <p:spPr>
          <a:xfrm>
            <a:off x="0" y="777875"/>
            <a:ext cx="0" cy="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</a:p>
        </p:txBody>
      </p:sp>
      <p:sp>
        <p:nvSpPr>
          <p:cNvPr id="12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AAAAAAAAAAAAAAAAA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XgQAAOcdAAAzJwAAIzoAABAAAAAmAAAACAAAAP//////////MAAAABQAAAAAAAAAAAD//wAAAQAAAP//AAABAA=="/>
              </a:ext>
            </a:extLst>
          </p:cNvSpPr>
          <p:nvPr>
            <p:ph type="body"/>
          </p:nvPr>
        </p:nvSpPr>
        <p:spPr>
          <a:xfrm>
            <a:off x="709930" y="4860925"/>
            <a:ext cx="5662295" cy="45897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marL="0" marR="0" indent="0" algn="l" defTabSz="4318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1pPr>
    <a:lvl2pPr marL="742950" marR="0" indent="-285750" algn="l" defTabSz="4318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2pPr>
    <a:lvl3pPr marL="1143000" marR="0" indent="-228600" algn="l" defTabSz="4318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3pPr>
    <a:lvl4pPr marL="1600200" marR="0" indent="-228600" algn="l" defTabSz="4318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4pPr>
    <a:lvl5pPr marL="2057400" marR="0" indent="-228600" algn="l" defTabSz="431800">
      <a:lnSpc>
        <a:spcPct val="100000"/>
      </a:lnSpc>
      <a:spcBef>
        <a:spcPts val="0"/>
      </a:spcBef>
      <a:spcAft>
        <a:spcPts val="0"/>
      </a:spcAft>
      <a:buNone/>
      <a:tabLst/>
      <a:defRPr sz="1200" b="0" i="0" u="none" strike="noStrike" kern="1" cap="none" spc="0" baseline="0">
        <a:solidFill>
          <a:srgbClr val="000000"/>
        </a:solidFill>
        <a:effectLst/>
        <a:latin typeface="Times New Roman" pitchFamily="1" charset="0"/>
        <a:ea typeface="Times New Roman" pitchFamily="1" charset="0"/>
        <a:cs typeface="Times New Roman" pitchFamily="1" charset="0"/>
      </a:defRPr>
    </a:lvl5pPr>
    <a:lvl6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Arial" pitchFamily="2" charset="0"/>
        <a:ea typeface="Arial" pitchFamily="2" charset="0"/>
        <a:cs typeface="Arial" pitchFamily="2" charset="0"/>
      </a:defRPr>
    </a:lvl6pPr>
    <a:lvl7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Arial" pitchFamily="2" charset="0"/>
        <a:ea typeface="Arial" pitchFamily="2" charset="0"/>
        <a:cs typeface="Arial" pitchFamily="2" charset="0"/>
      </a:defRPr>
    </a:lvl7pPr>
    <a:lvl8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Arial" pitchFamily="2" charset="0"/>
        <a:ea typeface="Arial" pitchFamily="2" charset="0"/>
        <a:cs typeface="Arial" pitchFamily="2" charset="0"/>
      </a:defRPr>
    </a:lvl8pPr>
    <a:lvl9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sz="1800" b="0" i="0" u="none" strike="noStrike" kern="1" cap="none" spc="0" baseline="0">
        <a:solidFill>
          <a:schemeClr val="tx1"/>
        </a:solidFill>
        <a:effectLst/>
        <a:latin typeface="Arial" pitchFamily="2" charset="0"/>
        <a:ea typeface="Arial" pitchFamily="2" charset="0"/>
        <a:cs typeface="Arial" pitchFamily="2" charset="0"/>
      </a:defRPr>
    </a:lvl9pPr>
  </p:notesStyle>
</p:notesMaster>
</file>

<file path=ppt/notesSlides/_rels/notesSlide1.xml.rels><?xml version="1.0" encoding="UTF-8" standalone="yes" 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Picture1"/>
          <p:cNvSpPr txBox="1">
            <a:spLocks noGrp="1" noChangeArrowheads="1"/>
            <a:extLst>
              <a:ext uri="smNativeData">
                <pr:smNativeData xmlns:pr="smNativeData" xmlns="smNativeData" val="SMDATA_16_dEnZaRMAAAAlAAAAEgAAAA0AAAAAkAAAAEgAAACQAAAASAAAAAAAAAAB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BAAAAAAAAAAAAAAAQAAAAAQAAACMAAAAjAAAAIwAAAB4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PDQi7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pw0AAMkEAAAIHgAAZBwAABAAAAAmAAAACAAAAP//////////MAAAABQAAAAAAAAAAAD//wAAAQAAAP//AAABAA=="/>
              </a:ext>
            </a:extLst>
          </p:cNvSpPr>
          <p:nvPr>
            <p:ph type="sldImg"/>
          </p:nvPr>
        </p:nvSpPr>
        <p:spPr>
          <a:xfrm>
            <a:off x="2219325" y="777875"/>
            <a:ext cx="2662555" cy="3837305"/>
          </a:xfrm>
          <a:prstGeom prst="rect">
            <a:avLst/>
          </a:prstGeom>
          <a:solidFill>
            <a:srgbClr val="FFFFFF"/>
          </a:solidFill>
          <a:ln w="1016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</p:sp>
      <p:sp>
        <p:nvSpPr>
          <p:cNvPr id="3" name="SlideText1"/>
          <p:cNvSpPr txBox="1">
            <a:spLocks noGrp="1" noChangeArrowheads="1"/>
            <a:extLst>
              <a:ext uri="smNativeData">
                <pr:smNativeData xmlns:pr="smNativeData" xmlns="smNativeData" val="SMDATA_16_dEnZaRMAAAAlAAAAEgAAAA0AAAAAkAAAAEgAAACQAAAAS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XgQAAOcdAABMJwAAPDoAABAg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709930" y="4860925"/>
            <a:ext cx="5678170" cy="46056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 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Title slid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kgQAABoNAABhOAAAJhYAABAAAAAmAAAACAAAAH1w////////MAAAABQAAAAAAAAAAAD//wAAAQAAAP//AAABAA=="/>
              </a:ext>
            </a:extLst>
          </p:cNvSpPr>
          <p:nvPr>
            <p:ph type="ctrTitle"/>
          </p:nvPr>
        </p:nvSpPr>
        <p:spPr>
          <a:xfrm>
            <a:off x="742950" y="2129790"/>
            <a:ext cx="8422005" cy="1470660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JAkAAOgXAADPMwAAsCIAABAAAAAmAAAACAAAAH1w////////MAAAABQAAAAAAAAAAAD//wAAAQAAAP//AAABAA=="/>
              </a:ext>
            </a:extLst>
          </p:cNvSpPr>
          <p:nvPr>
            <p:ph type="subTitle" idx="1"/>
          </p:nvPr>
        </p:nvSpPr>
        <p:spPr>
          <a:xfrm>
            <a:off x="1485900" y="3886200"/>
            <a:ext cx="6936105" cy="1752600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buFont typeface="Wingdings" pitchFamily="2" charset="2"/>
            </a:pPr>
            <a:r>
              <a:t>Click to </a:t>
            </a:r>
            <a:r>
              <a:t>edit Master </a:t>
            </a:r>
            <a:r>
              <a:t>subtitle </a:t>
            </a:r>
            <a:r>
              <a:t>style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Hxw////////MAAAABQAAAAAAAAAAAD//wAAAQAAAP//AAABAA=="/>
              </a:ext>
            </a:extLst>
          </p:cNvSpPr>
          <p:nvPr>
            <p:ph type="sldNum" sz="quarter" idx="12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60CB5C93-DD8D-9EAA-C373-2BFF123D357E}" type="slidenum">
              <a:rPr sz="1400" cap="none">
                <a:solidFill>
                  <a:srgbClr val="E6E6E6"/>
                </a:solidFill>
              </a:rPr>
              <a:t/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Q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JnQX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8EJC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45229E00-4EA8-7768-E69A-B83DD0D410ED}" type="slidenum">
              <a:rPr sz="1400" cap="none">
                <a:solidFill>
                  <a:srgbClr val="E6E6E6"/>
                </a:solidFill>
              </a:rPr>
              <a:t>{Nr.}</a:t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CAAAAAQ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MCwAALABAADnOQAAsCUAABAAAAAmAAAACAAAAIMAAAAAAAAAMAAAABQAAAAAAAAAAAD//wAAAQAAAP//AAABAA=="/>
              </a:ext>
            </a:extLst>
          </p:cNvSpPr>
          <p:nvPr>
            <p:ph type="title"/>
          </p:nvPr>
        </p:nvSpPr>
        <p:spPr>
          <a:xfrm>
            <a:off x="7183120" y="274320"/>
            <a:ext cx="2229485" cy="5852160"/>
          </a:xfrm>
        </p:spPr>
        <p:txBody>
          <a:bodyPr vert="vert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Q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UAc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ABAAAsKwAAsCU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95300" y="274320"/>
            <a:ext cx="6522720" cy="5852160"/>
          </a:xfrm>
        </p:spPr>
        <p:txBody>
          <a:bodyPr vert="vert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1E1C9729-67F3-4961-BDA4-9134D9EA4BC4}" type="slidenum">
              <a:rPr sz="1400" cap="none">
                <a:solidFill>
                  <a:srgbClr val="E6E6E6"/>
                </a:solidFill>
              </a:rPr>
              <a:t>{Nr.}</a:t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">
  <p:cSld name="Title slide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kgQAABoNAABhOAAAJhYAABAAAAAmAAAACAAAAH1w////////MAAAABQAAAAAAAAAAAD//wAAAQAAAP//AAABAA=="/>
              </a:ext>
            </a:extLst>
          </p:cNvSpPr>
          <p:nvPr>
            <p:ph type="ctrTitle"/>
          </p:nvPr>
        </p:nvSpPr>
        <p:spPr>
          <a:xfrm>
            <a:off x="742950" y="2129790"/>
            <a:ext cx="8422005" cy="1470660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JAkAAOgXAADPMwAAsCIAABAAAAAmAAAACAAAAH1w////////MAAAABQAAAAAAAAAAAD//wAAAQAAAP//AAABAA=="/>
              </a:ext>
            </a:extLst>
          </p:cNvSpPr>
          <p:nvPr>
            <p:ph type="subTitle" idx="1"/>
          </p:nvPr>
        </p:nvSpPr>
        <p:spPr>
          <a:xfrm>
            <a:off x="1485900" y="3886200"/>
            <a:ext cx="6936105" cy="1752600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buFont typeface="Wingdings" pitchFamily="2" charset="2"/>
            </a:pPr>
            <a:r>
              <a:t>Click to </a:t>
            </a:r>
            <a:r>
              <a:t>edit Master </a:t>
            </a:r>
            <a:r>
              <a:t>subtitle </a:t>
            </a:r>
            <a:r>
              <a:t>style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Hzw////////MAAAABQAAAAAAAAAAAD//wAAAQAAAP//AAABAA=="/>
              </a:ext>
            </a:extLst>
          </p:cNvSpPr>
          <p:nvPr>
            <p:ph type="sldNum" sz="quarter" idx="12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>
            <a:lvl1pPr algn="r" defTabSz="914400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  <a:defRPr sz="1400" cap="none">
                <a:solidFill>
                  <a:srgbClr val="E6E6E6"/>
                </a:solidFill>
              </a:defRPr>
            </a:lvl1pPr>
          </a:lstStyle>
          <a:p>
            <a:pPr/>
            <a:fld id="{13FCA10E-40FE-A957-B044-B602EF0A46E3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C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>
            <a:lvl1pPr>
              <a:spcBef>
                <a:spcPts val="100"/>
              </a:spcBef>
              <a:spcAft>
                <a:spcPts val="400"/>
              </a:spcAft>
              <a:buFont typeface="Wingdings" pitchFamily="2" charset="2"/>
            </a:lvl1pPr>
            <a:lvl2pPr>
              <a:spcBef>
                <a:spcPts val="200"/>
              </a:spcBef>
              <a:spcAft>
                <a:spcPts val="400"/>
              </a:spcAft>
              <a:buFont typeface="Wingdings" pitchFamily="2" charset="2"/>
            </a:lvl2pPr>
            <a:lvl3pPr>
              <a:spcBef>
                <a:spcPts val="500"/>
              </a:spcBef>
              <a:spcAft>
                <a:spcPts val="100"/>
              </a:spcAft>
              <a:buFont typeface="Wingdings" pitchFamily="2" charset="2"/>
            </a:lvl3pPr>
            <a:lvl4pPr>
              <a:buFont typeface="Wingdings" pitchFamily="2" charset="2"/>
            </a:lvl4pPr>
            <a:lvl5pPr>
              <a:buFont typeface="Wingdings" pitchFamily="2" charset="2"/>
            </a:lvl5pPr>
          </a:lstStyle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77DB54D0-9E9A-8EA2-D463-68F71A2D223D}" type="slidenum">
              <a:t/>
            </a:fld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7" dur="1" fill="hold" display="0" masterRel="nextClick" afterEffect="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12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15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18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21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24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  <p:extLst>
      <p:ext uri="smNativeData">
        <pr:smNativeData xmlns:pr="smNativeData" xmlns="smNativeData" val="dEnZaQYAAAAFAAAA/v///wEAAAABAAAAAAAAAAAAAAAAAAAAAAAAAAoAAAAAAAAAAQAAAAEAAAAAAAAAAAAAAAAAAAAAAAAADQAAAAEAAAABAAAAAQAAAAAAAAAAAAAAAAAAAAAAAAAQAAAAAgAAAAEAAAABAAAAAAAAAAAAAAAAAAAAAAAAABMAAAADAAAAAQAAAAEAAAAAAAAAAAAAAAAAAAAAAAAAFgAAAAQAAAABAAAAAQAAAAAAAAAAAAAAAAAAAAAAAAA="/>
      </p:ext>
    </p:extLst>
  </p:timing>
  <p:hf hdr="0" ftr="0" dt="0"/>
</p:sldLayout>
</file>

<file path=ppt/slideLayouts/slideLayout1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0QQAABwbAACfOAAAfSMAABAAAAAmAAAACAAAAIEAAAAAAAAAMAAAABQAAAAAAAAAAAD//wAAAQAAAP//AAABAA=="/>
              </a:ext>
            </a:extLst>
          </p:cNvSpPr>
          <p:nvPr>
            <p:ph type="title"/>
          </p:nvPr>
        </p:nvSpPr>
        <p:spPr>
          <a:xfrm>
            <a:off x="782955" y="4406900"/>
            <a:ext cx="8421370" cy="1362075"/>
          </a:xfrm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0QQAAOERAACfOAAAHBsAABAAAAAmAAAACAAAAIEAAAAAAAAAMAAAABQAAAAAAAAAAAD//wAAAQAAAP//AAABAA=="/>
              </a:ext>
            </a:extLst>
          </p:cNvSpPr>
          <p:nvPr>
            <p:ph idx="1"/>
          </p:nvPr>
        </p:nvSpPr>
        <p:spPr>
          <a:xfrm>
            <a:off x="782955" y="2906395"/>
            <a:ext cx="8421370" cy="1500505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3C271F2-BCDE-9787-907A-4AD23F34661F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4HQAAsC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495300" y="1600200"/>
            <a:ext cx="4376420" cy="452628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Text2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+x4AANgJAADnOQAAsCU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5036185" y="1600200"/>
            <a:ext cx="4376420" cy="452628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4ABC5F08-46A7-E9A9-E904-B0FC114A1FE5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HEJAAD6HQAAYQ0AABAAAAAmAAAACAAAAIEAAAAAAAAAMAAAABQAAAAAAAAAAAD//wAAAQAAAP//AAABAA=="/>
              </a:ext>
            </a:extLst>
          </p:cNvSpPr>
          <p:nvPr>
            <p:ph idx="1"/>
          </p:nvPr>
        </p:nvSpPr>
        <p:spPr>
          <a:xfrm>
            <a:off x="495300" y="1534795"/>
            <a:ext cx="4377690" cy="640080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GENAAD6HQAAsCU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95300" y="2174875"/>
            <a:ext cx="4377690" cy="3951605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5" name="SlideText4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+R4AAHEJAADnOQAAYQ0AABAAAAAmAAAACAAAAIEAAAAAAAAAMAAAABQAAAAAAAAAAAD//wAAAQAAAP//AAABAA=="/>
              </a:ext>
            </a:extLst>
          </p:cNvSpPr>
          <p:nvPr>
            <p:ph idx="3"/>
          </p:nvPr>
        </p:nvSpPr>
        <p:spPr>
          <a:xfrm>
            <a:off x="5034915" y="1534795"/>
            <a:ext cx="4377690" cy="640080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6" name="SlideText3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+R4AAGENAADnOQAAsCUAABAAAAAmAAAACAAAAAEAAAAAAAAAMAAAABQAAAAAAAAAAAD//wAAAQAAAP//AAABAA=="/>
              </a:ext>
            </a:extLst>
          </p:cNvSpPr>
          <p:nvPr>
            <p:ph idx="4"/>
          </p:nvPr>
        </p:nvSpPr>
        <p:spPr>
          <a:xfrm>
            <a:off x="5034915" y="2174875"/>
            <a:ext cx="4377690" cy="3951605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BBFDF76-38D6-EA29-9807-CE7C91496E9B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032B4DA4-EAEE-7EBB-A093-1CEE03DD5649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82509E-D0D2-D7A6-9C3A-26F31E746A73}" type="slidenum">
              <a:t/>
            </a:fld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K4BAAAaFwAA1AgAABAAAAAmAAAACAAAAIEAAAAAAAAAMAAAABQAAAAAAAAAAAD//wAAAQAAAP//AAABAA=="/>
              </a:ext>
            </a:extLst>
          </p:cNvSpPr>
          <p:nvPr>
            <p:ph type="title"/>
          </p:nvPr>
        </p:nvSpPr>
        <p:spPr>
          <a:xfrm>
            <a:off x="495300" y="273050"/>
            <a:ext cx="3260090" cy="1162050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1RcAAK4BAADnOQAAsC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874135" y="273050"/>
            <a:ext cx="5538470" cy="585343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Text2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QIAAAaFwAAsCU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95300" y="1435100"/>
            <a:ext cx="3260090" cy="469138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FC8D44E-00D2-9D22-9C70-F6779A3E6AA3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C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>
            <a:lvl1pPr>
              <a:defRPr cap="none">
                <a:solidFill>
                  <a:srgbClr val="FFFF00"/>
                </a:solidFill>
              </a:defRPr>
            </a:lvl1pPr>
          </a:lstStyle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CAAAAAAAAAMAAAABQAAAAAAAAAAAD//wAAAQAAAP//AAABAA=="/>
              </a:ext>
            </a:extLst>
          </p:cNvSpPr>
          <p:nvPr>
            <p:ph idx="1"/>
          </p:nvPr>
        </p:nvSpPr>
        <p:spPr/>
        <p:txBody>
          <a:bodyPr/>
          <a:lstStyle>
            <a:lvl1pPr>
              <a:spcAft>
                <a:spcPts val="300"/>
              </a:spcAft>
              <a:buFont typeface="Wingdings" pitchFamily="2" charset="2"/>
            </a:lvl1pPr>
            <a:lvl2pPr>
              <a:spcAft>
                <a:spcPts val="400"/>
              </a:spcAft>
              <a:buFont typeface="Wingdings" pitchFamily="2" charset="2"/>
            </a:lvl2pPr>
            <a:lvl3pPr>
              <a:spcAft>
                <a:spcPts val="300"/>
              </a:spcAft>
              <a:buFont typeface="Wingdings" pitchFamily="2" charset="2"/>
            </a:lvl3pPr>
            <a:lvl4pPr>
              <a:buFont typeface="Wingdings" pitchFamily="2" charset="2"/>
            </a:lvl4pPr>
            <a:lvl5pPr>
              <a:buFont typeface="Wingdings" pitchFamily="2" charset="2"/>
            </a:lvl5pPr>
          </a:lstStyle>
          <a:p>
            <a:pPr>
              <a:buFont typeface="Wingdings" pitchFamily="2" charset="2"/>
            </a:pPr>
            <a:r>
              <a:rPr sz="3000" cap="none"/>
              <a:t>Click to </a:t>
            </a:r>
            <a:r>
              <a:rPr sz="3000" cap="none"/>
              <a:t>edit Master text </a:t>
            </a:r>
            <a:r>
              <a:rPr sz="3000" cap="none"/>
              <a:t>styles</a:t>
            </a:r>
            <a:endParaRPr sz="3600" cap="none"/>
          </a:p>
          <a:p>
            <a:pPr lvl="1">
              <a:buFont typeface="Wingdings" pitchFamily="2" charset="2"/>
            </a:pPr>
            <a:r>
              <a:rPr sz="2600" cap="none"/>
              <a:t>Second </a:t>
            </a:r>
            <a:r>
              <a:rPr sz="2600" cap="none"/>
              <a:t>level</a:t>
            </a:r>
            <a:endParaRPr sz="2600" cap="none"/>
          </a:p>
          <a:p>
            <a:pPr lvl="2">
              <a:buFont typeface="Wingdings" pitchFamily="2" charset="2"/>
            </a:pPr>
            <a:r>
              <a:rPr sz="2200" cap="none"/>
              <a:t>Third </a:t>
            </a:r>
            <a:r>
              <a:rPr sz="2200" cap="none"/>
              <a:t>level</a:t>
            </a:r>
            <a:endParaRPr sz="2200" cap="none"/>
          </a:p>
          <a:p>
            <a:pPr lvl="3">
              <a:buFont typeface="Wingdings" pitchFamily="2" charset="2"/>
            </a:pPr>
            <a:r>
              <a:rPr sz="1800" cap="none"/>
              <a:t>Fourth </a:t>
            </a:r>
            <a:r>
              <a:rPr sz="1800" cap="none"/>
              <a:t>level</a:t>
            </a:r>
            <a:endParaRPr sz="1800" cap="none"/>
          </a:p>
          <a:p>
            <a:pPr lvl="4">
              <a:buFont typeface="Wingdings" pitchFamily="2" charset="2"/>
            </a:pPr>
            <a:r>
              <a:rPr sz="1800" cap="none"/>
              <a:t>Fifth </a:t>
            </a:r>
            <a:r>
              <a:rPr sz="1800" cap="none"/>
              <a:t>level</a:t>
            </a:r>
            <a:endParaRPr sz="1800" cap="none"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61EBB337-798C-BE45-C253-8F10FD1D34DA}" type="slidenum">
              <a:rPr sz="1400" cap="none">
                <a:solidFill>
                  <a:srgbClr val="E6E6E6"/>
                </a:solidFill>
              </a:rPr>
              <a:t/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7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10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13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16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id="19"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  <p:extLst>
      <p:ext uri="smNativeData">
        <pr:smNativeData xmlns:pr="smNativeData" xmlns="smNativeData" val="dEnZaQUAAAAFAAAAAAAAAAEAAAABAAAAAAAAAAAAAAAAAAAAAAAAAAgAAAABAAAAAQAAAAEAAAAAAAAAAAAAAAAAAAAAAAAACwAAAAIAAAABAAAAAQAAAAAAAAAAAAAAAAAAAAAAAAAOAAAAAwAAAAEAAAABAAAAAAAAAAAAAAAAAAAAAAAAABEAAAAEAAAAAQAAAAEAAAAAAAAAAAAAAAAAAAAAAAAA"/>
      </p:ext>
    </p:extLst>
  </p:timing>
  <p:hf hdr="0" ftr="0" dt="0"/>
</p:sldLayout>
</file>

<file path=ppt/slideLayouts/slideLayout20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ITvNC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8gsAAIgdAACEMAAABCEAABAAAAAmAAAACAAAAIEAAAAAAAAAMAAAABQAAAAAAAAAAAD//wAAAQAAAP//AAABAA=="/>
              </a:ext>
            </a:extLst>
          </p:cNvSpPr>
          <p:nvPr>
            <p:ph type="title"/>
          </p:nvPr>
        </p:nvSpPr>
        <p:spPr>
          <a:xfrm>
            <a:off x="1941830" y="4800600"/>
            <a:ext cx="5944870" cy="566420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PSGTC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8gsAAMYDAACEMAAAFh0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941830" y="613410"/>
            <a:ext cx="5944870" cy="411480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4" name="SlideText2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MQ8US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8gsAAAQhAACEMAAA+CU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941830" y="5367020"/>
            <a:ext cx="5944870" cy="80518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ETPCC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06D4E057-19EB-8116-A56C-EF43AE2253BA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JSwKS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Q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IAAAAAAAAAMAAAABQAAAAAAAAAAAD//wAAAQAAAP//AAABAA=="/>
              </a:ext>
            </a:extLst>
          </p:cNvSpPr>
          <p:nvPr>
            <p:ph idx="1"/>
          </p:nvPr>
        </p:nvSpPr>
        <p:spPr/>
        <p:txBody>
          <a:bodyPr vert="vert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1DA93A15-5BF0-FCCC-BE11-AD99745F48F8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CAAAAAQ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BFoC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MCwAALABAADnOQAAsCUAABAAAAAmAAAACAAAAIMAAAAAAAAAMAAAABQAAAAAAAAAAAD//wAAAQAAAP//AAABAA=="/>
              </a:ext>
            </a:extLst>
          </p:cNvSpPr>
          <p:nvPr>
            <p:ph type="title"/>
          </p:nvPr>
        </p:nvSpPr>
        <p:spPr>
          <a:xfrm>
            <a:off x="7183120" y="274320"/>
            <a:ext cx="2229485" cy="5852160"/>
          </a:xfrm>
        </p:spPr>
        <p:txBody>
          <a:bodyPr vert="vert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Q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BFoC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ABAAAsKwAAsCUAABAAAAAmAAAACAAAAAMAAAAAAAAAMAAAABQAAAAAAAAAAAD//wAAAQAAAP//AAABAA=="/>
              </a:ext>
            </a:extLst>
          </p:cNvSpPr>
          <p:nvPr>
            <p:ph idx="1"/>
          </p:nvPr>
        </p:nvSpPr>
        <p:spPr>
          <a:xfrm>
            <a:off x="495300" y="274320"/>
            <a:ext cx="6522720" cy="5852160"/>
          </a:xfrm>
        </p:spPr>
        <p:txBody>
          <a:bodyPr vert="vert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FBFoC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/>
            <a:fld id="{356B8ADA-94D8-3E7C-96D3-6229C49D6037}" type="slidenum">
              <a:t>{Nr.}</a:t>
            </a:fld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0QQAABwbAACfOAAAfSMAABAAAAAmAAAACAAAAIEAAAAAAAAAMAAAABQAAAAAAAAAAAD//wAAAQAAAP//AAABAA=="/>
              </a:ext>
            </a:extLst>
          </p:cNvSpPr>
          <p:nvPr>
            <p:ph type="title"/>
          </p:nvPr>
        </p:nvSpPr>
        <p:spPr>
          <a:xfrm>
            <a:off x="782955" y="4406900"/>
            <a:ext cx="8421370" cy="1362075"/>
          </a:xfrm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0QQAAOERAACfOAAAHBsAABAAAAAmAAAACAAAAIEAAAAAAAAAMAAAABQAAAAAAAAAAAD//wAAAQAAAP//AAABAA=="/>
              </a:ext>
            </a:extLst>
          </p:cNvSpPr>
          <p:nvPr>
            <p:ph idx="1"/>
          </p:nvPr>
        </p:nvSpPr>
        <p:spPr>
          <a:xfrm>
            <a:off x="782955" y="2906395"/>
            <a:ext cx="8421370" cy="1500505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538CDF90-DEBE-D929-F034-287C917A067D}" type="slidenum">
              <a:rPr sz="1400" cap="none">
                <a:solidFill>
                  <a:srgbClr val="E6E6E6"/>
                </a:solidFill>
              </a:rPr>
              <a:t/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o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4HQAAsC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495300" y="1600200"/>
            <a:ext cx="4376420" cy="452628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Text2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ampq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+x4AANgJAADnOQAAsCU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5036185" y="1600200"/>
            <a:ext cx="4376420" cy="452628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enpq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2D89C973-3DC0-DC3F-8E31-CB6A877F789E}" type="slidenum">
              <a:rPr sz="1400" cap="none">
                <a:solidFill>
                  <a:srgbClr val="E6E6E6"/>
                </a:solidFill>
              </a:rPr>
              <a:t>{Nr.}</a:t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Wmpq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HEJAAD6HQAAYQ0AABAAAAAmAAAACAAAAIEAAAAAAAAAMAAAABQAAAAAAAAAAAD//wAAAQAAAP//AAABAA=="/>
              </a:ext>
            </a:extLst>
          </p:cNvSpPr>
          <p:nvPr>
            <p:ph idx="1"/>
          </p:nvPr>
        </p:nvSpPr>
        <p:spPr>
          <a:xfrm>
            <a:off x="495300" y="1534795"/>
            <a:ext cx="4377690" cy="640080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Wlpa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GENAAD6HQAAsCU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95300" y="2174875"/>
            <a:ext cx="4377690" cy="3951605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5" name="SlideText4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empq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+R4AAHEJAADnOQAAYQ0AABAAAAAmAAAACAAAAIEAAAAAAAAAMAAAABQAAAAAAAAAAAD//wAAAQAAAP//AAABAA=="/>
              </a:ext>
            </a:extLst>
          </p:cNvSpPr>
          <p:nvPr>
            <p:ph idx="3"/>
          </p:nvPr>
        </p:nvSpPr>
        <p:spPr>
          <a:xfrm>
            <a:off x="5034915" y="1534795"/>
            <a:ext cx="4377690" cy="640080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6" name="SlideText3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OkpK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+R4AAGENAADnOQAAsCUAABAAAAAmAAAACAAAAAEAAAAAAAAAMAAAABQAAAAAAAAAAAD//wAAAQAAAP//AAABAA=="/>
              </a:ext>
            </a:extLst>
          </p:cNvSpPr>
          <p:nvPr>
            <p:ph idx="4"/>
          </p:nvPr>
        </p:nvSpPr>
        <p:spPr>
          <a:xfrm>
            <a:off x="5034915" y="2174875"/>
            <a:ext cx="4377690" cy="3951605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Okpq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6017B935-7B8D-424F-C3AF-8D1AF7E135D8}" type="slidenum">
              <a:rPr sz="1400" cap="none">
                <a:solidFill>
                  <a:srgbClr val="E6E6E6"/>
                </a:solidFill>
              </a:rPr>
              <a:t>{Nr.}</a:t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Olp6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4A71320D-43A7-24C4-E9C9-B5917C871FE0}" type="slidenum">
              <a:rPr sz="1400" cap="none">
                <a:solidFill>
                  <a:srgbClr val="E6E6E6"/>
                </a:solidFill>
              </a:rPr>
              <a:t>{Nr.}</a:t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19CA6948-06F4-9F9F-BA72-F0CA273C4CA5}" type="slidenum">
              <a:rPr sz="1400" cap="none">
                <a:solidFill>
                  <a:srgbClr val="E6E6E6"/>
                </a:solidFill>
              </a:rPr>
              <a:t/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K4BAAAaFwAA1AgAABAAAAAmAAAACAAAAIEAAAAAAAAAMAAAABQAAAAAAAAAAAD//wAAAQAAAP//AAABAA=="/>
              </a:ext>
            </a:extLst>
          </p:cNvSpPr>
          <p:nvPr>
            <p:ph type="title"/>
          </p:nvPr>
        </p:nvSpPr>
        <p:spPr>
          <a:xfrm>
            <a:off x="495300" y="273050"/>
            <a:ext cx="3260090" cy="1162050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1RcAAK4BAADnOQAAsCU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3874135" y="273050"/>
            <a:ext cx="5538470" cy="585343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level</a:t>
            </a:r>
          </a:p>
        </p:txBody>
      </p:sp>
      <p:sp>
        <p:nvSpPr>
          <p:cNvPr id="4" name="SlideText2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QIAAAaFwAAsCU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495300" y="1435100"/>
            <a:ext cx="3260090" cy="469138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4C73F5DC-92A1-2603-EFCB-6456BB851931}" type="slidenum">
              <a:rPr sz="1400" cap="none">
                <a:solidFill>
                  <a:srgbClr val="E6E6E6"/>
                </a:solidFill>
              </a:rPr>
              <a:t>{Nr.}</a:t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C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8gsAAIgdAACEMAAABCEAABAAAAAmAAAACAAAAIEAAAAAAAAAMAAAABQAAAAAAAAAAAD//wAAAQAAAP//AAABAA=="/>
              </a:ext>
            </a:extLst>
          </p:cNvSpPr>
          <p:nvPr>
            <p:ph type="title"/>
          </p:nvPr>
        </p:nvSpPr>
        <p:spPr>
          <a:xfrm>
            <a:off x="1941830" y="4800600"/>
            <a:ext cx="5944870" cy="566420"/>
          </a:xfrm>
        </p:spPr>
        <p:txBody>
          <a:bodyPr vert="horz" wrap="square" lIns="90170" tIns="46990" rIns="90170" bIns="46990" numCol="1" spcCol="215900" anchor="b">
            <a:prstTxWarp prst="textNoShape">
              <a:avLst/>
            </a:prstTxWarp>
          </a:bodyPr>
          <a:lstStyle/>
          <a:p>
            <a:pPr/>
            <a:r>
              <a:t>Click to </a:t>
            </a:r>
            <a:r>
              <a:t>edit Master </a:t>
            </a:r>
            <a:r>
              <a:t>title </a:t>
            </a:r>
            <a:r>
              <a:t>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8gsAAMYDAACEMAAAFh0AABAAAAAmAAAACAAAAAEAAAAAAAAAMAAAABQAAAAAAAAAAAD//wAAAQAAAP//AAABAA=="/>
              </a:ext>
            </a:extLst>
          </p:cNvSpPr>
          <p:nvPr>
            <p:ph idx="1"/>
          </p:nvPr>
        </p:nvSpPr>
        <p:spPr>
          <a:xfrm>
            <a:off x="1941830" y="613410"/>
            <a:ext cx="5944870" cy="411480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4" name="SlideText2"/>
          <p:cNvSpPr>
            <a:spLocks noGrp="1" noChangeArrowheads="1"/>
            <a:extLst>
              <a:ext uri="smNativeData">
                <pr:smNativeData xmlns:pr="smNativeData" xmlns="smNativeData" val="SMDATA_16_dEnZaRMAAAAlAAAAZAAAAA8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8gsAAAQhAACEMAAA+CUAABAAAAAmAAAACAAAAAEAAAAAAAAAMAAAABQAAAAAAAAAAAD//wAAAQAAAP//AAABAA=="/>
              </a:ext>
            </a:extLst>
          </p:cNvSpPr>
          <p:nvPr>
            <p:ph idx="2"/>
          </p:nvPr>
        </p:nvSpPr>
        <p:spPr>
          <a:xfrm>
            <a:off x="1941830" y="5367020"/>
            <a:ext cx="5944870" cy="805180"/>
          </a:xfrm>
        </p:spPr>
        <p:txBody>
          <a:bodyPr/>
          <a:lstStyle/>
          <a:p>
            <a:pPr>
              <a:buFont typeface="Wingdings" pitchFamily="2" charset="2"/>
            </a:pPr>
            <a:r>
              <a:t>Click to </a:t>
            </a:r>
            <a:r>
              <a:t>edit Master text </a:t>
            </a:r>
            <a:r>
              <a:t>styles</a:t>
            </a:r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M6d+8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AAAAAAAAAAAMAAAABQAAAAAAAAAAAD//wAAAQAAAP//AAABAA=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 marL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fld id="{54922E06-48B9-C7D8-F72A-BE8D606401EB}" type="slidenum">
              <a:rPr sz="1400" cap="none">
                <a:solidFill>
                  <a:srgbClr val="E6E6E6"/>
                </a:solidFill>
              </a:rPr>
              <a:t/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4.xml"/></Relationships>
</file>

<file path=ppt/slideMasters/slideMaster1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P//////////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8899525" cy="1127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t>Click to </a:t>
            </a:r>
            <a:r>
              <a:t>edit the </a:t>
            </a:r>
            <a:r>
              <a:t>title text format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buFont typeface="Wingdings" pitchFamily="2" charset="2"/>
            </a:pPr>
            <a:r>
              <a:t>Click to </a:t>
            </a:r>
            <a:r>
              <a:t>edit the </a:t>
            </a:r>
            <a:r>
              <a:t>outline text format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Outline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Outline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Outline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Outline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Sixth </a:t>
            </a:r>
            <a:r>
              <a:t>Outline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Seventh </a:t>
            </a:r>
            <a:r>
              <a:t>Outline </a:t>
            </a:r>
            <a:r>
              <a:t>Level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dEnZaRMAAAAlAAAAEgAAAA0AAAAAkAAAAEgAAACQAAAAS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ODMi7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GsmAABEEQAAWSkAABAAAAAmAAAACAAAAP//////////MAAAABQAAAAAAAAAAAD//wAAAQAAAP//AAABAA=="/>
              </a:ext>
            </a:extLst>
          </p:cNvSpPr>
          <p:nvPr/>
        </p:nvSpPr>
        <p:spPr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" name="Textbox2"/>
          <p:cNvSpPr txBox="1">
            <a:extLst>
              <a:ext uri="smNativeData">
                <pr:smNativeData xmlns:pr="smNativeData" xmlns="smNativeData" val="SMDATA_16_dEnZaRMAAAAlAAAAEgAAAA0AAAAAkAAAAEgAAACQAAAAS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0hQAAGsmAAAeKAAAWSkAABAAAAAmAAAACAAAAP//////////MAAAABQAAAAAAAAAAAD//wAAAQAAAP//AAABAA=="/>
              </a:ext>
            </a:extLst>
          </p:cNvSpPr>
          <p:nvPr/>
        </p:nvSpPr>
        <p:spPr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P//////////MAAAABQAAAAAAAAAAAD//wAAAQAAAP//AAABAA=="/>
              </a:ext>
            </a:extLst>
          </p:cNvSpPr>
          <p:nvPr>
            <p:ph type="sldNum" idx="4"/>
          </p:nvPr>
        </p:nvSpPr>
        <p:spPr>
          <a:xfrm>
            <a:off x="7099300" y="6245225"/>
            <a:ext cx="2295525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  <a:defRPr sz="1000" cap="none">
                <a:latin typeface="Basic Sans" pitchFamily="1" charset="0"/>
                <a:ea typeface="Basic Roman" pitchFamily="1" charset="0"/>
                <a:cs typeface="Basic Roman" pitchFamily="1" charset="0"/>
              </a:defRPr>
            </a:pPr>
            <a:fld id="{1593FC98-D6F8-C60A-B62B-205FB2654075}" type="slidenum">
              <a:rPr sz="1400" cap="none">
                <a:solidFill>
                  <a:srgbClr val="E6E6E6"/>
                </a:solidFill>
              </a:rPr>
              <a:t/>
            </a:fld>
            <a:endParaRPr sz="1400" cap="none">
              <a:solidFill>
                <a:srgbClr val="E6E6E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marL="0" marR="0" indent="0" algn="ctr" defTabSz="431800">
        <a:lnSpc>
          <a:spcPct val="100000"/>
        </a:lnSpc>
        <a:spcBef>
          <a:spcPts val="0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E6E6E6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742950" marR="0" indent="-285750" algn="ctr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1143000" marR="0" indent="-228600" algn="ctr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600200" marR="0" indent="-228600" algn="ctr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2057400" marR="0" indent="-228600" algn="ctr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titleStyle>
    <p:bodyStyle>
      <a:lvl1pPr marL="342900" marR="0" indent="-342900" algn="l" defTabSz="431800">
        <a:lnSpc>
          <a:spcPct val="100000"/>
        </a:lnSpc>
        <a:spcBef>
          <a:spcPts val="0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"/>
        <a:tabLst/>
        <a:defRPr sz="32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742950" marR="0" indent="-285750" algn="l" defTabSz="431800">
        <a:lnSpc>
          <a:spcPct val="100000"/>
        </a:lnSpc>
        <a:spcBef>
          <a:spcPts val="825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"/>
        <a:tabLst/>
        <a:defRPr sz="28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1143000" marR="0" indent="-228600" algn="l" defTabSz="431800">
        <a:lnSpc>
          <a:spcPct val="100000"/>
        </a:lnSpc>
        <a:spcBef>
          <a:spcPts val="725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"/>
        <a:tabLst/>
        <a:defRPr sz="24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600200" marR="0" indent="-228600" algn="l" defTabSz="431800">
        <a:lnSpc>
          <a:spcPct val="100000"/>
        </a:lnSpc>
        <a:spcBef>
          <a:spcPts val="625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"/>
        <a:tabLst/>
        <a:defRPr sz="20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2057400" marR="0" indent="-228600" algn="l" defTabSz="431800">
        <a:lnSpc>
          <a:spcPct val="100000"/>
        </a:lnSpc>
        <a:spcBef>
          <a:spcPts val="625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"/>
        <a:tabLst/>
        <a:defRPr sz="20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bodyStyle>
    <p:otherStyle>
      <a:lvl1pPr marL="0" marR="0" indent="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742950" marR="0" indent="-28575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1143000" marR="0" indent="-22860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600200" marR="0" indent="-22860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2057400" marR="0" indent="-22860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otherStyle>
  </p:txStyles>
</p:sldMaster>
</file>

<file path=ppt/slideMasters/slideMaster2.xml><?xml version="1.0" encoding="utf-8"?>
<p:sldMaster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P//////////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8899525" cy="1127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t>Click to </a:t>
            </a:r>
            <a:r>
              <a:t>edit the </a:t>
            </a:r>
            <a:r>
              <a:t>title text format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P//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buFont typeface="Wingdings" pitchFamily="2" charset="2"/>
            </a:pPr>
            <a:r>
              <a:t>Click to </a:t>
            </a:r>
            <a:r>
              <a:t>edit the </a:t>
            </a:r>
            <a:r>
              <a:t>outline text format</a:t>
            </a:r>
          </a:p>
          <a:p>
            <a:pPr lvl="1">
              <a:buFont typeface="Wingdings" pitchFamily="2" charset="2"/>
            </a:pPr>
            <a:r>
              <a:t>Second </a:t>
            </a:r>
            <a:r>
              <a:t>Outline </a:t>
            </a:r>
            <a:r>
              <a:t>Level</a:t>
            </a:r>
          </a:p>
          <a:p>
            <a:pPr lvl="2">
              <a:buFont typeface="Wingdings" pitchFamily="2" charset="2"/>
            </a:pPr>
            <a:r>
              <a:t>Third </a:t>
            </a:r>
            <a:r>
              <a:t>Outline </a:t>
            </a:r>
            <a:r>
              <a:t>Level</a:t>
            </a:r>
          </a:p>
          <a:p>
            <a:pPr lvl="3">
              <a:buFont typeface="Wingdings" pitchFamily="2" charset="2"/>
            </a:pPr>
            <a:r>
              <a:t>Fourth </a:t>
            </a:r>
            <a:r>
              <a:t>Outline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Fifth </a:t>
            </a:r>
            <a:r>
              <a:t>Outline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Sixth </a:t>
            </a:r>
            <a:r>
              <a:t>Outline </a:t>
            </a:r>
            <a:r>
              <a:t>Level</a:t>
            </a:r>
          </a:p>
          <a:p>
            <a:pPr lvl="4">
              <a:buFont typeface="Wingdings" pitchFamily="2" charset="2"/>
            </a:pPr>
            <a:r>
              <a:t>Seventh </a:t>
            </a:r>
            <a:r>
              <a:t>Outline </a:t>
            </a:r>
            <a:r>
              <a:t>Level</a:t>
            </a: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dEnZaRMAAAAlAAAAEgAAAA0AAAAAkAAAAEgAAACQAAAAS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ODMi7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GsmAABEEQAAWSkAABAAAAAmAAAACAAAAP//////////MAAAABQAAAAAAAAAAAD//wAAAQAAAP//AAABAA=="/>
              </a:ext>
            </a:extLst>
          </p:cNvSpPr>
          <p:nvPr/>
        </p:nvSpPr>
        <p:spPr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" name="Textbox2"/>
          <p:cNvSpPr txBox="1">
            <a:extLst>
              <a:ext uri="smNativeData">
                <pr:smNativeData xmlns:pr="smNativeData" xmlns="smNativeData" val="SMDATA_16_dEnZaRMAAAAlAAAAEgAAAA0AAAAAkAAAAEgAAACQAAAAS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0hQAAGsmAAAeKAAAWSkAABAAAAAmAAAACAAAAP//////////MAAAABQAAAAAAAAAAAD//wAAAQAAAP//AAABAA=="/>
              </a:ext>
            </a:extLst>
          </p:cNvSpPr>
          <p:nvPr/>
        </p:nvSpPr>
        <p:spPr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CsAAGsmAADLOQAAQCkAABAAAAAmAAAACAAAAP//////////MAAAABQAAAAAAAAAAAD//wAAAQAAAP//AAABAA=="/>
              </a:ext>
            </a:extLst>
          </p:cNvSpPr>
          <p:nvPr>
            <p:ph type="sldNum" idx="4"/>
          </p:nvPr>
        </p:nvSpPr>
        <p:spPr>
          <a:xfrm>
            <a:off x="7099300" y="6245225"/>
            <a:ext cx="2295525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>
            <a:lvl1pPr algn="r" defTabSz="914400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  <a:defRPr sz="1400" cap="none">
                <a:solidFill>
                  <a:srgbClr val="E6E6E6"/>
                </a:solidFill>
                <a:latin typeface="Basic Sans" pitchFamily="1" charset="0"/>
                <a:ea typeface="Arial" pitchFamily="2" charset="0"/>
                <a:cs typeface="Arial" pitchFamily="2" charset="0"/>
              </a:defRPr>
            </a:lvl1pPr>
          </a:lstStyle>
          <a:p>
            <a:pPr/>
            <a:fld id="{776ABBD7-999A-3F4D-D4D2-6F18F59C223A}" type="slidenum">
              <a:t/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marL="0" marR="0" indent="0" algn="ctr" defTabSz="431800">
        <a:lnSpc>
          <a:spcPct val="100000"/>
        </a:lnSpc>
        <a:spcBef>
          <a:spcPts val="0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E6E6E6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742950" marR="0" indent="-285750" algn="ctr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1143000" marR="0" indent="-228600" algn="ctr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600200" marR="0" indent="-228600" algn="ctr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2057400" marR="0" indent="-228600" algn="ctr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44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titleStyle>
    <p:bodyStyle>
      <a:lvl1pPr marL="342900" marR="0" indent="-342900" algn="l" defTabSz="431800">
        <a:lnSpc>
          <a:spcPct val="100000"/>
        </a:lnSpc>
        <a:spcBef>
          <a:spcPts val="0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"/>
        <a:tabLst/>
        <a:defRPr sz="32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742950" marR="0" indent="-285750" algn="l" defTabSz="431800">
        <a:lnSpc>
          <a:spcPct val="100000"/>
        </a:lnSpc>
        <a:spcBef>
          <a:spcPts val="825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"/>
        <a:tabLst/>
        <a:defRPr sz="28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1143000" marR="0" indent="-228600" algn="l" defTabSz="431800">
        <a:lnSpc>
          <a:spcPct val="100000"/>
        </a:lnSpc>
        <a:spcBef>
          <a:spcPts val="725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"/>
        <a:tabLst/>
        <a:defRPr sz="24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600200" marR="0" indent="-228600" algn="l" defTabSz="431800">
        <a:lnSpc>
          <a:spcPct val="100000"/>
        </a:lnSpc>
        <a:spcBef>
          <a:spcPts val="625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"/>
        <a:tabLst/>
        <a:defRPr sz="20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2057400" marR="0" indent="-228600" algn="l" defTabSz="431800">
        <a:lnSpc>
          <a:spcPct val="100000"/>
        </a:lnSpc>
        <a:spcBef>
          <a:spcPts val="625"/>
        </a:spcBef>
        <a:spcAft>
          <a:spcPts val="125"/>
        </a:spcAft>
        <a:buClr>
          <a:srgbClr val="E6E6E6"/>
        </a:buClr>
        <a:buSzTx/>
        <a:buFont typeface="Wingdings" pitchFamily="2" charset="2"/>
        <a:buChar char=""/>
        <a:tabLst/>
        <a:defRPr sz="2000" b="0" i="0" u="none" strike="noStrike" kern="1" cap="none" spc="0" baseline="0">
          <a:solidFill>
            <a:schemeClr val="bg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bodyStyle>
    <p:otherStyle>
      <a:lvl1pPr marL="0" marR="0" indent="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1pPr>
      <a:lvl2pPr marL="742950" marR="0" indent="-28575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2pPr>
      <a:lvl3pPr marL="1143000" marR="0" indent="-22860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3pPr>
      <a:lvl4pPr marL="1600200" marR="0" indent="-22860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4pPr>
      <a:lvl5pPr marL="2057400" marR="0" indent="-228600" algn="l" defTabSz="431800">
        <a:lnSpc>
          <a:spcPct val="100000"/>
        </a:lnSpc>
        <a:spcBef>
          <a:spcPts val="125"/>
        </a:spcBef>
        <a:spcAft>
          <a:spcPts val="125"/>
        </a:spcAft>
        <a:buNone/>
        <a:tabLst/>
        <a:defRPr sz="1800" b="0" i="0" u="none" strike="noStrike" kern="1" cap="none" spc="0" baseline="0">
          <a:solidFill>
            <a:srgbClr val="000000"/>
          </a:solidFill>
          <a:effectLst/>
          <a:latin typeface="Arial" pitchFamily="2" charset="0"/>
          <a:ea typeface="Arial" pitchFamily="2" charset="0"/>
          <a:cs typeface="Arial" pitchFamily="2" charset="0"/>
        </a:defRPr>
      </a:lvl5pPr>
      <a:lvl6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6pPr>
      <a:lvl7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7pPr>
      <a:lvl8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8pPr>
      <a:lvl9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Arial" pitchFamily="2" charset="0"/>
          <a:ea typeface="Arial" pitchFamily="2" charset="0"/>
          <a:cs typeface="Arial" pitchFamily="2" charset="0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1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1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1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1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5.png"/><Relationship Id="rId4" Type="http://schemas.openxmlformats.org/officeDocument/2006/relationships/image" Target="../media/image39.png"/></Relationships>
</file>

<file path=ppt/slides/_rels/slide1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1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2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2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2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Relationship Id="rId3" Type="http://schemas.openxmlformats.org/officeDocument/2006/relationships/image" Target="../media/image52.png"/></Relationships>
</file>

<file path=ppt/slides/_rels/slide2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30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31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32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33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3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59.png"/></Relationships>
</file>

<file path=ppt/slides/_rels/slide3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3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/Relationships>
</file>

<file path=ppt/slides/_rels/slide4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6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7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8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9.xml.rels><?xml version="1.0" encoding="UTF-8" standalone="yes" 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slide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:pr="smNativeData" xmlns="smNativeData" val="SMDATA_18_dEnZaRMAAAAlAAAAEQAAAC0AAAAAkAAAAEgAAACQAAAASAAAAAAAAAABAAAAAAAAAAEAAABQAAAAAAAAAAAA4D8AAAAAAADgPwAAAAAAAOA/AAAAAAAA4D8AAAAAAADgPwAAAAAAAOA/AAAAAAAA4D8AAAAAAADgPwAAAAAAAOA/AAAAAAAA4D8CAAAAjAAAAAEAAAACAAAA////AP///wgAAAAAAAAAAL1c9An+YRDCZ22XVotcEGUBAAAAeAAAAAEAAABAAAAAAAAAAAAAAAB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VEUI9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P///wD///8BAAAAAAAAAAAAAAAAAAAAAAAAAAAAAAAAAAAAAAAAAAAAAAACf39/AICAgAPMzMwAwMD/AH9/fwAAAAAAAAAAAAAAAAD///8AAAAAACEAAAAYAAAAFAAAACwOAAAjBQAA5joAADAq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303780" y="835025"/>
            <a:ext cx="7270750" cy="6022975"/>
          </a:xfrm>
          <a:prstGeom prst="rect">
            <a:avLst/>
          </a:prstGeom>
          <a:blipFill>
            <a:blip r:embed="rId3"/>
            <a:srcRect/>
            <a:stretch/>
          </a:blipFill>
          <a:ln>
            <a:noFill/>
          </a:ln>
          <a:effectLst/>
        </p:spPr>
      </p:pic>
      <p:sp>
        <p:nvSpPr>
          <p:cNvPr id="3" name="Textbox1"/>
          <p:cNvSpPr txBox="1">
            <a:extLst>
              <a:ext uri="smNativeData">
                <pr:smNativeData xmlns:pr="smNativeData" xmlns="smNativeData" val="SMDATA_16_dEnZaRMAAAAlAAAAEgAAAA0AAAAAkAAAAEgAAACQAAAAS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2wQAAAoHAAAUJQAAXxMAAAAAAAAmAAAACAAAAP//////////MAAAABQAAAAAAAAAAAD//wAAAQAAAP//AAABAA=="/>
              </a:ext>
            </a:extLst>
          </p:cNvSpPr>
          <p:nvPr/>
        </p:nvSpPr>
        <p:spPr>
          <a:xfrm>
            <a:off x="789305" y="1144270"/>
            <a:ext cx="5238115" cy="20046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 defTabSz="914400"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r>
              <a:rPr sz="4400" cap="none">
                <a:solidFill>
                  <a:srgbClr val="FFFFFF"/>
                </a:solidFill>
              </a:rPr>
              <a:t>En komplett </a:t>
            </a:r>
            <a:br/>
            <a:r>
              <a:rPr sz="4400" cap="none">
                <a:solidFill>
                  <a:srgbClr val="FFFFFF"/>
                </a:solidFill>
              </a:rPr>
              <a:t>antennanlägning</a:t>
            </a:r>
            <a:endParaRPr sz="4400" cap="none">
              <a:solidFill>
                <a:srgbClr val="FFFFFF"/>
              </a:solidFill>
            </a:endParaRPr>
          </a:p>
          <a:p>
            <a:pPr algn="ctr" defTabSz="914400"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  <a:defRPr sz="4400" cap="none">
                <a:solidFill>
                  <a:srgbClr val="FFFFFF"/>
                </a:solidFill>
              </a:defRPr>
            </a:pPr>
            <a:r>
              <a:t>till salu</a:t>
            </a:r>
          </a:p>
        </p:txBody>
      </p:sp>
      <p:sp>
        <p:nvSpPr>
          <p:cNvPr id="4" name="Textbox2"/>
          <p:cNvSpPr txBox="1">
            <a:extLst>
              <a:ext uri="smNativeData">
                <pr:smNativeData xmlns:pr="smNativeData" xmlns="smNativeData" val="SMDATA_16_dEnZaRMAAAAlAAAAEgAAAA0A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XhsAACoBAAC1OgAAlgUAAAAAAAAmAAAACAAAAP//////////MAAAABQAAAAAAAAAAAD//wAAAQAAAP//AAABAA=="/>
              </a:ext>
            </a:extLst>
          </p:cNvSpPr>
          <p:nvPr/>
        </p:nvSpPr>
        <p:spPr>
          <a:xfrm>
            <a:off x="4448810" y="189230"/>
            <a:ext cx="5094605" cy="718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just" defTabSz="914400">
              <a:lnSpc>
                <a:spcPct val="8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r>
              <a:rPr sz="2000" b="1" cap="none">
                <a:solidFill>
                  <a:srgbClr val="E6E6E6"/>
                </a:solidFill>
              </a:rPr>
              <a:t>Poul Kongstad    -  </a:t>
            </a:r>
            <a:r>
              <a:rPr sz="2000" b="1" cap="none">
                <a:solidFill>
                  <a:srgbClr val="E6E6E6"/>
                </a:solidFill>
              </a:rPr>
              <a:t>SA7CND</a:t>
            </a:r>
            <a:r>
              <a:rPr sz="2000" cap="none">
                <a:solidFill>
                  <a:srgbClr val="E6E6E6"/>
                </a:solidFill>
              </a:rPr>
              <a:t> - </a:t>
            </a:r>
            <a:r>
              <a:rPr sz="2000" cap="none">
                <a:solidFill>
                  <a:srgbClr val="E6E6E6"/>
                </a:solidFill>
              </a:rPr>
              <a:t>JO76kx</a:t>
            </a:r>
            <a:endParaRPr sz="2000" cap="none">
              <a:solidFill>
                <a:srgbClr val="E6E6E6"/>
              </a:solidFill>
            </a:endParaRPr>
          </a:p>
          <a:p>
            <a:pPr algn="l" defTabSz="914400">
              <a:lnSpc>
                <a:spcPct val="80000"/>
              </a:lnSpc>
              <a:spcBef>
                <a:spcPts val="625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r>
              <a:rPr sz="2000" cap="none">
                <a:solidFill>
                  <a:srgbClr val="E6E6E6"/>
                </a:solidFill>
              </a:rPr>
              <a:t>Gårdsby - Växjö.      </a:t>
            </a:r>
            <a:r>
              <a:rPr sz="2000" cap="none">
                <a:solidFill>
                  <a:srgbClr val="E6E6E6"/>
                </a:solidFill>
              </a:rPr>
              <a:t>sa7cnd@</a:t>
            </a:r>
            <a:r>
              <a:rPr sz="2000" cap="none">
                <a:solidFill>
                  <a:srgbClr val="E6E6E6"/>
                </a:solidFill>
              </a:rPr>
              <a:t>pk2.se</a:t>
            </a:r>
            <a:endParaRPr sz="2000" cap="none">
              <a:solidFill>
                <a:srgbClr val="E6E6E6"/>
              </a:solidFill>
            </a:endParaRPr>
          </a:p>
        </p:txBody>
      </p:sp>
      <p:sp>
        <p:nvSpPr>
          <p:cNvPr id="5" name="SlideTitle1"/>
          <p:cNvSpPr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Mc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uQEAAKoAAAC4GAAADgYAABAAAAAmAAAACAAAAP//////////MAAAABQAAAAAAAAAAAD//wAAAQAAAP//AAABAA=="/>
              </a:ext>
            </a:extLst>
          </p:cNvSpPr>
          <p:nvPr/>
        </p:nvSpPr>
        <p:spPr>
          <a:xfrm>
            <a:off x="280035" y="107950"/>
            <a:ext cx="3738245" cy="876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/>
          <a:lstStyle/>
          <a:p>
            <a:pPr algn="ctr" defTabSz="914400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</a:pPr>
            <a:r>
              <a:rPr sz="4400" b="1" cap="none">
                <a:solidFill>
                  <a:srgbClr val="C9211E"/>
                </a:solidFill>
              </a:rPr>
              <a:t>Välkomna</a:t>
            </a:r>
            <a:endParaRPr sz="4400" b="1" cap="none">
              <a:solidFill>
                <a:srgbClr val="C9211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600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  <p:extLst>
      <p:ext uri="smNativeData">
        <pr:smNativeData xmlns:pr="smNativeData" xmlns="smNativeData" val="dEnZaQEAAAAFAAAA/f///wMAAAAGAAAAAAAAAAADAAB4AAAAeAAAAA=="/>
      </p:ext>
    </p:extLst>
  </p:timing>
</p:sld>
</file>

<file path=ppt/slides/slide1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6 m: 2-element </a:t>
            </a:r>
            <a:r>
              <a:t>HB9CV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Hxw////////MAAAABQAAAAAAAAAAAD//wAAAQAAAP//AAABAA=="/>
              </a:ext>
            </a:extLst>
          </p:cNvSpPr>
          <p:nvPr>
            <p:ph type="body" idx="1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Kompakt robust antenn: 2 drivna element</a:t>
            </a:r>
            <a:br/>
          </a:p>
          <a:p>
            <a:pPr lvl="1">
              <a:buFont typeface="Wingdings" pitchFamily="2" charset="2"/>
            </a:pPr>
            <a:r>
              <a:rPr sz="2400" cap="none"/>
              <a:t>https://</a:t>
            </a:r>
            <a:r>
              <a:rPr sz="2400" cap="none"/>
              <a:t>dk7zb.darc.de/</a:t>
            </a:r>
            <a:r>
              <a:rPr sz="2400" cap="none"/>
              <a:t>HB9CV/</a:t>
            </a:r>
            <a:r>
              <a:rPr sz="2400" cap="none"/>
              <a:t>Details-HB9CV.htm</a:t>
            </a:r>
            <a:endParaRPr sz="3600" cap="none"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cDAADdEwAAvCEAAG8n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" y="3228975"/>
            <a:ext cx="4981575" cy="318135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5" name="Group1"/>
          <p:cNvGrpSpPr>
            <a:extLst>
              <a:ext uri="smNativeData">
                <pr:smNativeData xmlns:pr="smNativeData" xmlns="smNativeData" val="SMDATA_6_dEnZaRMAAAAlAAAAAQAAAA8BAAAAkAAAAEgAAACQAAAASAAAAAAAAAAAAAAAAAAAABcAAAAUAAAAAAAAAAAAAAD/fwAA/38AAAAAAAAJAAAABAAAAHAHGUAfAAAAVAAAAAAAAAAAAAAAAAAAAAAAAAAAAAAAAAAAAAAAAAAAAAAAAAAAAAAAAAAAAAAAAAAAAAAAAAAAAAAAAAAAAAAAAAAAAAAAAAAAAAAAAAAAAAAAAAAAACEAAAAYAAAAFAAAAG4iAADcEwAA/DkAAHUgAAAQAAAAJgAAAAgAAAD/////AAAAAA=="/>
              </a:ext>
            </a:extLst>
          </p:cNvGrpSpPr>
          <p:nvPr/>
        </p:nvGrpSpPr>
        <p:grpSpPr>
          <a:xfrm>
            <a:off x="5596890" y="3228340"/>
            <a:ext cx="3829050" cy="2047875"/>
            <a:chOff x="5596890" y="3228340"/>
            <a:chExt cx="3829050" cy="2047875"/>
          </a:xfrm>
        </p:grpSpPr>
        <p:pic>
          <p:nvPicPr>
            <p:cNvPr id="8" name="Picture2"/>
            <p:cNvPicPr>
              <a:picLocks noChangeAspect="1"/>
              <a:extLst>
                <a:ext uri="smNativeData">
  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G4iAADcEwAA/DkAAHUgAAAAAAAAJgAAAAgAAAD//////////zAAAAAUAAAAAAAAAAAA//8AAAEAAAD//wAAAQA="/>
                </a:ext>
              </a:extLst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6890" y="3228340"/>
              <a:ext cx="3829050" cy="20478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3"/>
            <p:cNvPicPr>
              <a:picLocks noChangeAspect="1"/>
              <a:extLst>
                <a:ext uri="smNativeData">
  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0pAADzGQAAOCsAAB8bAAAAAAAAJgAAAAgAAAD//////////zAAAAAUAAAAAAAAAAAA//8AAAEAAAD//wAAAQA="/>
                </a:ext>
              </a:extLst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3215" y="4218305"/>
              <a:ext cx="352425" cy="1905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" name="Picture4"/>
            <p:cNvPicPr>
              <a:picLocks noChangeAspect="1"/>
              <a:extLst>
                <a:ext uri="smNativeData">
  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Kg3AADzGQAA0zkAAB8bAAAAAAAAJgAAAAgAAAD//////////zAAAAAUAAAAAAAAAAAA//8AAAEAAAD//wAAAQA="/>
                </a:ext>
              </a:extLst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7480" y="4218305"/>
              <a:ext cx="352425" cy="1905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9" name="Line1"/>
          <p:cNvSpPr>
            <a:extLst>
              <a:ext uri="smNativeData">
                <pr:smNativeData xmlns:pr="smNativeData" xmlns="smNativeData" val="SMDATA_16_dEnZaRMAAAAlAAAACg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AAA/wA8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/wB/f38AgICAA8zMzADAwP8Af39/AAAAAAAAAAAAAAAAAAAAAAAAAAAAIQAAABgAAAAUAAAAuhAAAO0fAAC6EAAAUCMAABAAAAAmAAAACAAAAP//////////MAAAABQAAAAAAAAAAAD//wAAAQAAAP//AAABAA=="/>
              </a:ext>
            </a:extLst>
          </p:cNvSpPr>
          <p:nvPr/>
        </p:nvSpPr>
        <p:spPr>
          <a:xfrm>
            <a:off x="2719070" y="5189855"/>
            <a:ext cx="0" cy="550545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headEnd type="none"/>
            <a:tailEnd type="stealth" w="lg" len="lg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3 element </a:t>
            </a:r>
            <a:r>
              <a:t>Mosley TA-33 Jr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Hxw////////MAAAABQAAAAAAAAAAAD//wAAAQAAAP//AAABAA=="/>
              </a:ext>
            </a:extLst>
          </p:cNvSpPr>
          <p:nvPr>
            <p:ph type="body" idx="1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cDAADTCQAAVx8AAJwi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3590" y="1315720"/>
            <a:ext cx="4029075" cy="45923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NofAACoFgAA0zkAAAkg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177790" y="3683000"/>
            <a:ext cx="4222115" cy="15246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MgfAADjCQAAlzkAABkS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166360" y="1607185"/>
            <a:ext cx="4195445" cy="13347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Line1"/>
          <p:cNvSpPr>
            <a:extLst>
              <a:ext uri="smNativeData">
                <pr:smNativeData xmlns:pr="smNativeData" xmlns="smNativeData" val="SMDATA_16_dEnZaRMAAAAlAAAACg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P8AAABQ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IgYj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P8AAAB/f38AgICAA8zMzADAwP8Af39/AAAAAAAAAAAAAAAAAAAAAAAAAAAAIQAAABgAAAAUAAAAbBMAAFUQAACMIQAA+xIAABAAAAAmAAAACAAAAP//////////MAAAABQAAAAAAAAAAAD//wAAAQAAAP//AAABAA=="/>
              </a:ext>
            </a:extLst>
          </p:cNvSpPr>
          <p:nvPr/>
        </p:nvSpPr>
        <p:spPr>
          <a:xfrm flipV="1">
            <a:off x="3157220" y="2654935"/>
            <a:ext cx="2296160" cy="43053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headEnd type="none"/>
            <a:tailEnd type="stealth" w="lg" len="lg"/>
          </a:ln>
          <a:effectLst/>
        </p:spPr>
      </p:sp>
      <p:sp>
        <p:nvSpPr>
          <p:cNvPr id="8" name="Textbox1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P///wg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NjZ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P///wF/f38AgICAA8zMzADAwP8Af39/AAAAAAAAAAAAAAAAAAAAAAAAAAAAIQAAABgAAAAUAAAAFQMAAJsjAABiOQAAhSUAABAAAAAmAAAACAAAAP//////////MAAAABQAAAAAAAAAAAD//wAAAQAAAP//AAABAA=="/>
              </a:ext>
            </a:extLst>
          </p:cNvSpPr>
          <p:nvPr/>
        </p:nvSpPr>
        <p:spPr>
          <a:xfrm>
            <a:off x="501015" y="5788025"/>
            <a:ext cx="8827135" cy="31115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vert="horz" wrap="square" numCol="1" spcCol="215900" anchor="t"/>
          <a:lstStyle/>
          <a:p>
            <a:pPr algn="l">
              <a:defRPr cap="none">
                <a:solidFill>
                  <a:schemeClr val="bg1"/>
                </a:solidFill>
              </a:defRPr>
            </a:pPr>
            <a:r>
              <a:t>Matas med </a:t>
            </a:r>
            <a:r>
              <a:t>balun från </a:t>
            </a:r>
            <a:r>
              <a:t>koax</a:t>
            </a:r>
          </a:p>
        </p:txBody>
      </p:sp>
      <p:sp>
        <p:nvSpPr>
          <p:cNvPr id="9" name="Line2"/>
          <p:cNvSpPr>
            <a:extLst>
              <a:ext uri="smNativeData">
                <pr:smNativeData xmlns:pr="smNativeData" xmlns="smNativeData" val="SMDATA_16_dEnZaRMAAAAlAAAACg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AAA/wA8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/wB/f38AgICAA8zMzADAwP8Af39/AAAAAAAAAAAAAAAAAAAAAAAAAAAAIQAAABgAAAAUAAAA1xcAAEcdAABeGwAAyB8AABAAAAAmAAAACAAAAP//////////MAAAABQAAAAAAAAAAAD//wAAAQAAAP//AAABAA=="/>
              </a:ext>
            </a:extLst>
          </p:cNvSpPr>
          <p:nvPr/>
        </p:nvSpPr>
        <p:spPr>
          <a:xfrm>
            <a:off x="3875405" y="4759325"/>
            <a:ext cx="573405" cy="407035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headEnd type="none"/>
            <a:tailEnd type="stealth" w="lg" len="lg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NjZ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2-el. </a:t>
            </a:r>
            <a:r>
              <a:t>Moxon-antenn för 17 m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NjZ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GEAAAlyUAABAAAAAmAAAACAAAAH1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2231390" cy="4510405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Första trimning</a:t>
            </a:r>
            <a:br/>
            <a:r>
              <a:t>(uppåt)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med</a:t>
            </a:r>
            <a:br/>
            <a:r>
              <a:t>Nano-</a:t>
            </a:r>
            <a:br/>
            <a:r>
              <a:t>VNA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YQAACKCAAA0zkAAGYn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604770" y="1388110"/>
            <a:ext cx="6795135" cy="50165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17 m: 2-element </a:t>
            </a:r>
            <a:r>
              <a:t>Moxon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Hxw////////MAAAABQAAAAAAAAAAAD//wAAAQAAAP//AAABAA=="/>
              </a:ext>
            </a:extLst>
          </p:cNvSpPr>
          <p:nvPr>
            <p:ph type="body" idx="1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Dipol och reflektor är böjda inåt:</a:t>
            </a:r>
          </a:p>
          <a:p>
            <a:pPr lvl="1">
              <a:buFont typeface="Wingdings" pitchFamily="2" charset="2"/>
            </a:pPr>
            <a:r>
              <a:t>Mindre mått än </a:t>
            </a:r>
            <a:r>
              <a:t>Yagi och robust konstruktion</a:t>
            </a:r>
          </a:p>
          <a:p>
            <a:pPr lvl="1"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Bredare </a:t>
            </a:r>
            <a:r>
              <a:t>framåtlob, </a:t>
            </a:r>
            <a:br/>
            <a:r>
              <a:t>stor </a:t>
            </a:r>
            <a:r>
              <a:t>backdämpning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Balun vid </a:t>
            </a:r>
            <a:r>
              <a:t>matn.punkt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FcfAABsEwAAtjkAAJM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62625" y="2489200"/>
            <a:ext cx="2950845" cy="42868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Line1"/>
          <p:cNvSpPr>
            <a:extLst>
              <a:ext uri="smNativeData">
                <pr:smNativeData xmlns:pr="smNativeData" xmlns="smNativeData" val="SMDATA_16_dEnZaRMAAAAlAAAACg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P//AAAo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P//AAB/f38AgICAA8zMzADAwP8Af39/AAAAAAAAAAAAAAAAAAAAAAAAAAAAIQAAABgAAAAUAAAA0ioAAHwVAADSKgAA5hkAABAAAAAmAAAACAAAAP//////////MAAAABQAAAAAAAAAAAD//wAAAQAAAP//AAABAA=="/>
              </a:ext>
            </a:extLst>
          </p:cNvSpPr>
          <p:nvPr/>
        </p:nvSpPr>
        <p:spPr>
          <a:xfrm flipV="1">
            <a:off x="6960870" y="3492500"/>
            <a:ext cx="0" cy="71755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headEnd type="none"/>
            <a:tailEnd type="stealth" w="lg" len="lg"/>
          </a:ln>
          <a:effectLst/>
        </p:spPr>
      </p:sp>
      <p:sp>
        <p:nvSpPr>
          <p:cNvPr id="6" name="Textbox1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b+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hgMAAEEmAADTOQAAKygAABAAAAAmAAAACAAAAP//////////MAAAABQAAAAAAAAAAAD//wAAAQAAAP//AAABAA=="/>
              </a:ext>
            </a:extLst>
          </p:cNvSpPr>
          <p:nvPr/>
        </p:nvSpPr>
        <p:spPr>
          <a:xfrm>
            <a:off x="572770" y="6218555"/>
            <a:ext cx="8827135" cy="311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sz="1600" cap="none"/>
            </a:pPr>
            <a:r>
              <a:rPr sz="1200" cap="none">
                <a:solidFill>
                  <a:srgbClr val="CCCCCC"/>
                </a:solidFill>
              </a:rPr>
              <a:t>Bild: </a:t>
            </a:r>
            <a:r>
              <a:rPr sz="1200" cap="none">
                <a:solidFill>
                  <a:srgbClr val="CCCCCC"/>
                </a:solidFill>
              </a:rPr>
              <a:t>Astro-Tom-ical - </a:t>
            </a:r>
            <a:r>
              <a:rPr sz="1200" cap="none">
                <a:solidFill>
                  <a:srgbClr val="CCCCCC"/>
                </a:solidFill>
              </a:rPr>
              <a:t>Own </a:t>
            </a:r>
            <a:r>
              <a:rPr sz="1200" cap="none">
                <a:solidFill>
                  <a:srgbClr val="CCCCCC"/>
                </a:solidFill>
              </a:rPr>
              <a:t>work, </a:t>
            </a:r>
            <a:r>
              <a:rPr sz="1200" cap="none">
                <a:solidFill>
                  <a:srgbClr val="CCCCCC"/>
                </a:solidFill>
              </a:rPr>
              <a:t>CC BY-SA 4.0, </a:t>
            </a:r>
            <a:r>
              <a:rPr sz="1200" cap="none">
                <a:solidFill>
                  <a:srgbClr val="CCCCCC"/>
                </a:solidFill>
              </a:rPr>
              <a:t>https://</a:t>
            </a:r>
            <a:r>
              <a:rPr sz="1200" cap="none">
                <a:solidFill>
                  <a:srgbClr val="CCCCCC"/>
                </a:solidFill>
              </a:rPr>
              <a:t>commons.wikimedia.org/w/</a:t>
            </a:r>
            <a:r>
              <a:rPr sz="1200" cap="none">
                <a:solidFill>
                  <a:srgbClr val="CCCCCC"/>
                </a:solidFill>
              </a:rPr>
              <a:t>index.php?</a:t>
            </a:r>
            <a:r>
              <a:rPr sz="1200" cap="none">
                <a:solidFill>
                  <a:srgbClr val="CCCCCC"/>
                </a:solidFill>
              </a:rPr>
              <a:t>curid=130353316</a:t>
            </a:r>
            <a:endParaRPr sz="3000" cap="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17 m: 2-element </a:t>
            </a:r>
            <a:r>
              <a:t>Moxon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Hxw////////MAAAABQAAAAAAAAAAAD//wAAAQAAAP//AAABAA=="/>
              </a:ext>
            </a:extLst>
          </p:cNvSpPr>
          <p:nvPr>
            <p:ph type="body" idx="1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Designprogram</a:t>
            </a:r>
            <a:br/>
            <a:br/>
            <a:r>
              <a:t>Längd</a:t>
            </a:r>
            <a:br/>
            <a:r>
              <a:t>ca 6 m</a:t>
            </a:r>
            <a:br/>
            <a:br/>
            <a:r>
              <a:t>bredd</a:t>
            </a:r>
            <a:br/>
            <a:r>
              <a:t>2.2 m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J0SAACvDQAA4zkAAIU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025775" y="2224405"/>
            <a:ext cx="6384290" cy="38747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Nu börjar vi i </a:t>
            </a:r>
            <a:r>
              <a:t>shacket...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KYCAABjCAAAtToAAG8m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" y="1363345"/>
            <a:ext cx="9112885" cy="48844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Kablage</a:t>
            </a:r>
          </a:p>
        </p:txBody>
      </p:sp>
      <p:pic>
        <p:nvPicPr>
          <p:cNvPr id="3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NEWAACsCwAA0zkAAMQ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709035" y="1897380"/>
            <a:ext cx="5690870" cy="42418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cDAAA6CwAAgxYAABgV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02285" y="1824990"/>
            <a:ext cx="3157220" cy="160401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5" name="Connector1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P//AABkAAAAAQAAABQAAAAUAAAAFAAAAAEAAAABAAAAlgAAAJY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fm1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P//AAB/f38AgICAA8zMzADAwP8Af39/AAAAAAAAAAAAAAAAAAAAAAAAAAAAIQAAABgAAAAUAAAA4BUAALkLAAAsGwAADA0AABAAAAAmAAAACAAAAP//////////MAAAABQAAAAAAAAAAAD//wAAAQAAAP//AAABAA=="/>
              </a:ext>
            </a:extLst>
          </p:cNvCxnSpPr>
          <p:nvPr/>
        </p:nvCxnSpPr>
        <p:spPr>
          <a:xfrm rot="16200000" flipH="1">
            <a:off x="3878580" y="1583055"/>
            <a:ext cx="215265" cy="861060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headEnd type="stealth" w="lg" len="lg"/>
            <a:tailEnd type="stealth" w="lg" len="lg"/>
          </a:ln>
          <a:effectLst/>
        </p:spPr>
      </p:cxnSp>
      <p:cxnSp>
        <p:nvCxnSpPr>
          <p:cNvPr id="6" name="Connector2"/>
          <p:cNvCxnSpPr>
            <a:extLst>
              <a:ext uri="smNativeData">
                <pr:smNativeData xmlns:pr="smNativeData" xmlns="smNativeData" val="SMDATA_16_dEnZaRMAAAAlAAAADgAAAA8BAAAAkAAAAEgAAACQAAAASAAAAAAAAAAAAAAAAAAAAAEAAABQAAAAAAAAAAAA8L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P//AAAQ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fm1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P//AAB/f38AgICAA8zMzADAwP8Af39/AAAAAAAAAAAAAAAAAAAAAAAAAAAAIQAAABgAAAAUAAAAnjIAAOYeAADMOAAAMiQAABAAAAAmAAAACAAAAP//////////MAAAABQAAAAAAAAAAAD//wAAAQAAAP//AAABAA=="/>
              </a:ext>
            </a:extLst>
          </p:cNvCxnSpPr>
          <p:nvPr/>
        </p:nvCxnSpPr>
        <p:spPr>
          <a:xfrm>
            <a:off x="8228330" y="5022850"/>
            <a:ext cx="1004570" cy="861060"/>
          </a:xfrm>
          <a:prstGeom prst="bentConnector3">
            <a:avLst>
              <a:gd name="adj1" fmla="val 0"/>
            </a:avLst>
          </a:prstGeom>
          <a:noFill/>
          <a:ln w="10160" cap="flat" cmpd="sng" algn="ctr">
            <a:solidFill>
              <a:srgbClr val="FFFF00"/>
            </a:solidFill>
            <a:prstDash val="solid"/>
            <a:headEnd type="none"/>
            <a:tailEnd type="stealth" w="lg" len="lg"/>
          </a:ln>
          <a:effectLst/>
        </p:spPr>
      </p:cxnSp>
      <p:sp>
        <p:nvSpPr>
          <p:cNvPr id="7" name="SlideText1"/>
          <p:cNvSpPr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Nlbn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PCcAAGEOAABBMwAAoyMAABAAAAAmAAAACAAAAP//////////MAAAABQAAAAAAAAAAAD//wAAAQAAAP//AAABAA=="/>
              </a:ext>
            </a:extLst>
          </p:cNvSpPr>
          <p:nvPr/>
        </p:nvSpPr>
        <p:spPr>
          <a:xfrm>
            <a:off x="6377940" y="2337435"/>
            <a:ext cx="1953895" cy="34556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/>
          <a:lstStyle/>
          <a:p>
            <a:pPr marL="342900" indent="-342900">
              <a:spcBef>
                <a:spcPts val="0"/>
              </a:spcBef>
              <a:buClr>
                <a:srgbClr val="E6E6E6"/>
              </a:buClr>
              <a:buFont typeface="Wingdings" pitchFamily="2" charset="2"/>
              <a:buChar char=""/>
              <a:defRPr sz="2000" cap="none"/>
            </a:pPr>
            <a:r>
              <a:rPr cap="none">
                <a:latin typeface="Wingbats" pitchFamily="0" charset="2"/>
                <a:ea typeface="Wingbats" pitchFamily="0" charset="2"/>
                <a:cs typeface="Wingbats" pitchFamily="0" charset="2"/>
              </a:rPr>
              <a:t> </a:t>
            </a:r>
            <a:br/>
            <a:r>
              <a:t>1 god </a:t>
            </a:r>
            <a:r>
              <a:t>koax</a:t>
            </a:r>
            <a:br/>
          </a:p>
          <a:p>
            <a:pPr marL="342900" indent="-342900">
              <a:spcBef>
                <a:spcPts val="0"/>
              </a:spcBef>
              <a:buClr>
                <a:srgbClr val="E6E6E6"/>
              </a:buClr>
              <a:buFont typeface="Wingdings" pitchFamily="2" charset="2"/>
              <a:buChar char=""/>
              <a:defRPr sz="2000" cap="none"/>
            </a:pPr>
            <a:r>
              <a:t>Rotorkabel</a:t>
            </a:r>
          </a:p>
          <a:p>
            <a:pPr marL="342900" indent="-342900">
              <a:spcBef>
                <a:spcPts val="0"/>
              </a:spcBef>
              <a:buClr>
                <a:srgbClr val="E6E6E6"/>
              </a:buClr>
              <a:buFont typeface="Wingdings" pitchFamily="2" charset="2"/>
              <a:buChar char=""/>
              <a:defRPr sz="2000" cap="none"/>
            </a:pPr>
          </a:p>
          <a:p>
            <a:pPr marL="342900" indent="-342900">
              <a:spcBef>
                <a:spcPts val="0"/>
              </a:spcBef>
              <a:buClr>
                <a:srgbClr val="E6E6E6"/>
              </a:buClr>
              <a:buFont typeface="Wingdings" pitchFamily="2" charset="2"/>
              <a:buChar char=""/>
              <a:defRPr sz="2000" cap="none"/>
            </a:pPr>
            <a:r>
              <a:t>Styrkablar</a:t>
            </a:r>
            <a:br/>
          </a:p>
          <a:p>
            <a:pPr marL="342900" indent="-342900">
              <a:spcBef>
                <a:spcPts val="0"/>
              </a:spcBef>
              <a:buClr>
                <a:srgbClr val="E6E6E6"/>
              </a:buClr>
              <a:buFont typeface="Wingdings" pitchFamily="2" charset="2"/>
              <a:buChar char=""/>
              <a:defRPr sz="2000" cap="none"/>
            </a:pPr>
            <a:r>
              <a:t>12 volt </a:t>
            </a:r>
            <a:r>
              <a:rPr cap="none">
                <a:latin typeface="Wingbats" pitchFamily="0" charset="2"/>
                <a:ea typeface="Wingbats" pitchFamily="0" charset="2"/>
                <a:cs typeface="Wingbats" pitchFamily="0" charset="2"/>
              </a:rPr>
              <a:t></a:t>
            </a:r>
            <a:endParaRPr cap="none">
              <a:latin typeface="Wingbats" pitchFamily="0" charset="2"/>
              <a:ea typeface="Wingbats" pitchFamily="0" charset="2"/>
              <a:cs typeface="Wingbats" pitchFamily="0" charset="2"/>
            </a:endParaRPr>
          </a:p>
          <a:p>
            <a:pPr marL="342900" indent="-342900">
              <a:spcBef>
                <a:spcPts val="0"/>
              </a:spcBef>
              <a:buClr>
                <a:srgbClr val="E6E6E6"/>
              </a:buClr>
              <a:buFont typeface="Wingdings" pitchFamily="2" charset="2"/>
              <a:buChar char=""/>
              <a:defRPr sz="2000" cap="none"/>
            </a:pPr>
          </a:p>
          <a:p>
            <a:pPr marL="342900" indent="-342900">
              <a:spcBef>
                <a:spcPts val="0"/>
              </a:spcBef>
              <a:buClr>
                <a:srgbClr val="E6E6E6"/>
              </a:buClr>
              <a:buFont typeface="Wingdings" pitchFamily="2" charset="2"/>
              <a:buChar char=""/>
              <a:defRPr sz="2000" cap="none"/>
            </a:pPr>
            <a:r>
              <a:t>Jordning</a:t>
            </a:r>
            <a:br/>
            <a:r>
              <a:rPr cap="none">
                <a:latin typeface="Wingbats" pitchFamily="0" charset="2"/>
                <a:ea typeface="Wingbats" pitchFamily="0" charset="2"/>
                <a:cs typeface="Wingbats" pitchFamily="0" charset="2"/>
              </a:rPr>
              <a:t></a:t>
            </a:r>
            <a:endParaRPr cap="none">
              <a:latin typeface="Wingbats" pitchFamily="0" charset="2"/>
              <a:ea typeface="Wingbats" pitchFamily="0" charset="2"/>
              <a:cs typeface="Wingbats" pitchFamily="0" charset="2"/>
            </a:endParaRPr>
          </a:p>
        </p:txBody>
      </p:sp>
      <p:pic>
        <p:nvPicPr>
          <p:cNvPr id="8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8HAAD2FQAAhhQAAOol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157605" y="3569970"/>
            <a:ext cx="2178685" cy="259334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9" name="Connector3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P//AABkAAAAAQAAABQAAAAUAAAAFAAAAAEAAAABAAAAlgAAAJY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P//AAB/f38AgICAA8zMzADAwP8Af39/AAAAAAAAAAAAAAAAAAAAAAAAAAAAIQAAABgAAAAUAAAAvxQAAOQPAACaGQAA9BYAABAAAAAmAAAACAAAAP//////////MAAAABQAAAAAAAAAAAD//wAAAQAAAP//AAABAA=="/>
              </a:ext>
            </a:extLst>
          </p:cNvCxnSpPr>
          <p:nvPr/>
        </p:nvCxnSpPr>
        <p:spPr>
          <a:xfrm rot="16200000">
            <a:off x="3193415" y="2762250"/>
            <a:ext cx="1148080" cy="789305"/>
          </a:xfrm>
          <a:prstGeom prst="straightConnector1">
            <a:avLst/>
          </a:prstGeom>
          <a:noFill/>
          <a:ln w="63500" cap="flat" cmpd="sng" algn="ctr">
            <a:solidFill>
              <a:srgbClr val="FFFF00"/>
            </a:solidFill>
            <a:prstDash val="solid"/>
            <a:headEnd type="stealth" w="lg" len="lg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A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8899525" cy="1127125"/>
          </a:xfrm>
        </p:spPr>
        <p:txBody>
          <a:bodyPr/>
          <a:lstStyle/>
          <a:p>
            <a:pPr/>
            <a:r>
              <a:t>Winsch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9BYAAFwMAADoLQAAlyUAAB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3731260" y="2009140"/>
            <a:ext cx="3731260" cy="4101465"/>
          </a:xfrm>
        </p:spPr>
        <p:txBody>
          <a:bodyPr/>
          <a:lstStyle/>
          <a:p>
            <a:pPr>
              <a:buFont typeface="Wingdings" pitchFamily="2" charset="2"/>
            </a:pPr>
            <a:r>
              <a:t>Lätt att veva ner antennerna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AcAAAA4AAAAAAAAAAAAAAAAAAAA////AAAAAAAAAAAAAAAAAAAAAAAAAAAAAAAAAAoAAACCAAAAZAAAAAAAAAAjAAAABAAAAGQAAAAXAAAAFAAAAAAAAAAAAAAA/38AAP9/AAAAAAAACQAAAAQAAAAAAAAAHgAAAGgAAAAAAAAAAAAAAAAAAAAAAAAAAAAAABAnAAAQJwAAAAAAAAAAAAAAAAAAAAAAAAAAAAAAAAAAAAAAAAAAAAAUAAAAAAAAAMDA/wAAAAAAZAAAADIAAAAAAAAAXw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P8CAABYAQAA+hUAAAUmAAAQAAAAJgAAAAgAAAD//////////zAAAAAUAAAAAAAAAAAA//8AAAEAAAD//wAAAQA="/>
              </a:ext>
            </a:extLst>
          </p:cNvPicPr>
          <p:nvPr/>
        </p:nvPicPr>
        <p:blipFill>
          <a:blip r:embed="rId2">
            <a:lum bright="10000" contrast="23000"/>
          </a:blip>
          <a:stretch>
            <a:fillRect/>
          </a:stretch>
        </p:blipFill>
        <p:spPr>
          <a:xfrm>
            <a:off x="487045" y="218440"/>
            <a:ext cx="3085465" cy="59620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GMWAAASFgAAFjQAAO4l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639185" y="3587750"/>
            <a:ext cx="4827905" cy="25781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ouAADiAwAA0zkAAHwa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484110" y="631190"/>
            <a:ext cx="1915795" cy="367411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7" name="Connector1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P//AAAQ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P//AAB/f38AgICAA8zMzADAwP8Af39/AAAAAAAAAAAAAAAAAAAAAAAAAAAAIQAAABgAAAAUAAAANQIAAMEjAACYCgAAFSUAABAAAAAmAAAACAAAAP//////////MAAAABQAAAAAAAAAAAD//wAAAQAAAP//AAABAA=="/>
              </a:ext>
            </a:extLst>
          </p:cNvCxnSpPr>
          <p:nvPr/>
        </p:nvCxnSpPr>
        <p:spPr>
          <a:xfrm rot="16200000" flipH="1">
            <a:off x="932180" y="5238750"/>
            <a:ext cx="215900" cy="1363345"/>
          </a:xfrm>
          <a:prstGeom prst="straightConnector1">
            <a:avLst/>
          </a:prstGeom>
          <a:noFill/>
          <a:ln w="10160" cap="flat" cmpd="sng" algn="ctr">
            <a:solidFill>
              <a:srgbClr val="FFFF00"/>
            </a:solidFill>
            <a:prstDash val="solid"/>
            <a:headEnd type="none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AcAAAA4AAAAAAAAAAAAAAAAAAAA////AAAAAAAAAAAAAAAAAAAAAAAAAAAAAAAAAAoAAAB4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GoEAACnAQAAYjkAAIkoAAAQAAAAJgAAAAgAAAD//////////zAAAAAUAAAAAAAAAAAA//8AAAEAAAD//wAAAQA="/>
              </a:ext>
            </a:extLst>
          </p:cNvPicPr>
          <p:nvPr/>
        </p:nvPicPr>
        <p:blipFill>
          <a:blip r:embed="rId2">
            <a:lum bright="10000" contrast="17000"/>
          </a:blip>
          <a:stretch>
            <a:fillRect/>
          </a:stretch>
        </p:blipFill>
        <p:spPr>
          <a:xfrm>
            <a:off x="717550" y="268605"/>
            <a:ext cx="8610600" cy="63207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5iIg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Antennval och anpassning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VEJ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ChFQAAlyUAAAAAAAAmAAAACAAAAH1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3020695" cy="4510405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 lvl="1">
              <a:buFont typeface="Wingdings" pitchFamily="2" charset="2"/>
              <a:defRPr sz="2000" cap="none"/>
            </a:pPr>
          </a:p>
          <a:p>
            <a:pPr>
              <a:buFont typeface="Wingdings" pitchFamily="2" charset="2"/>
              <a:defRPr sz="3000" cap="none"/>
            </a:pPr>
            <a:r>
              <a:t>1 god </a:t>
            </a:r>
            <a:r>
              <a:t>koax</a:t>
            </a:r>
          </a:p>
          <a:p>
            <a:pPr>
              <a:buFont typeface="Wingdings" pitchFamily="2" charset="2"/>
              <a:defRPr sz="2800" cap="none"/>
            </a:pPr>
          </a:p>
          <a:p>
            <a:pPr>
              <a:buFont typeface="Wingdings" pitchFamily="2" charset="2"/>
              <a:defRPr sz="2600" cap="none"/>
            </a:pPr>
            <a:r>
              <a:rPr sz="3000" cap="none"/>
              <a:t>”Back-filter”</a:t>
            </a:r>
            <a:endParaRPr sz="3000" cap="none"/>
          </a:p>
          <a:p>
            <a:pPr lvl="2">
              <a:buFont typeface="Wingdings" pitchFamily="2" charset="2"/>
              <a:defRPr sz="3000" cap="none"/>
            </a:pPr>
            <a:r>
              <a:rPr sz="1800" cap="none"/>
              <a:t>Common-mode</a:t>
            </a:r>
          </a:p>
          <a:p>
            <a:pPr>
              <a:buFont typeface="Wingdings" pitchFamily="2" charset="2"/>
              <a:defRPr sz="2600" cap="none"/>
            </a:pPr>
          </a:p>
          <a:p>
            <a:pPr>
              <a:buFont typeface="Wingdings" pitchFamily="2" charset="2"/>
              <a:defRPr sz="2600" cap="none"/>
            </a:pPr>
            <a:r>
              <a:rPr sz="3000" cap="none"/>
              <a:t>Antennväxel </a:t>
            </a:r>
            <a:endParaRPr sz="3000" cap="none"/>
          </a:p>
          <a:p>
            <a:pPr>
              <a:buFont typeface="Wingdings" pitchFamily="2" charset="2"/>
              <a:defRPr sz="2600" cap="none"/>
            </a:pPr>
          </a:p>
          <a:p>
            <a:pPr>
              <a:buFont typeface="Wingdings" pitchFamily="2" charset="2"/>
              <a:defRPr sz="2600" cap="none"/>
            </a:pPr>
            <a:r>
              <a:rPr sz="3000" cap="none"/>
              <a:t>Anpassning</a:t>
            </a:r>
            <a:br/>
            <a:endParaRPr sz="3000" cap="none"/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OoYAABECQAAtzkAAIU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050030" y="1506220"/>
            <a:ext cx="5332095" cy="459295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BjMg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i="1" cap="none"/>
            </a:pPr>
            <a:r>
              <a:t>”Min antenn”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A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t>Hur gjorde jag min </a:t>
            </a:r>
            <a:r>
              <a:t>antennanläggning?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Hela kommer att säljas pga flytt</a:t>
            </a:r>
          </a:p>
          <a:p>
            <a:pPr lvl="1">
              <a:buFont typeface="Wingdings" pitchFamily="2" charset="2"/>
            </a:pPr>
            <a:r>
              <a:t>helst som komplett </a:t>
            </a:r>
            <a:r>
              <a:t>antennanläggning</a:t>
            </a:r>
          </a:p>
          <a:p>
            <a:pPr lvl="1">
              <a:buFont typeface="Wingdings" pitchFamily="2" charset="2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NjZ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Slippa </a:t>
            </a:r>
            <a:r>
              <a:t>common-mode på </a:t>
            </a:r>
            <a:r>
              <a:t>koaxen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A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t>3 </a:t>
            </a:r>
            <a:r>
              <a:t>st </a:t>
            </a:r>
            <a:r>
              <a:t>Comm.Mode-filter med </a:t>
            </a:r>
            <a:r>
              <a:t>toroider</a:t>
            </a:r>
          </a:p>
          <a:p>
            <a:pPr lvl="2">
              <a:buFont typeface="Wingdings" pitchFamily="2" charset="2"/>
            </a:pPr>
            <a:r>
              <a:t>på </a:t>
            </a:r>
            <a:r>
              <a:t>koax före </a:t>
            </a:r>
            <a:r>
              <a:t>antennväxel.</a:t>
            </a:r>
          </a:p>
          <a:p>
            <a:pPr lvl="2">
              <a:buFont typeface="Wingdings" pitchFamily="2" charset="2"/>
            </a:pPr>
            <a:r>
              <a:t>För kortvåg </a:t>
            </a:r>
            <a:r>
              <a:t>LF - </a:t>
            </a:r>
            <a:r>
              <a:t>MF - </a:t>
            </a:r>
            <a:r>
              <a:t>HF:  2 - 30 </a:t>
            </a:r>
            <a:r>
              <a:t>MHz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GUvAACiCQAA0zkAAMgf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7704455" y="1565910"/>
            <a:ext cx="1695450" cy="36004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FoIAADdEwAAGisAALo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357630" y="3228975"/>
            <a:ext cx="5648960" cy="32289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Antennval från </a:t>
            </a:r>
            <a:r>
              <a:t>shacket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Mqe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EwFAADyBwAA2zkAAHo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1291590"/>
            <a:ext cx="8543925" cy="48006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1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JykAAF4RAACuNQAA3RMAABAAAAAmAAAACAAAAP//////////MAAAABQAAAAAAAAAAAD//wAAAQAAAP//AAABAA=="/>
              </a:ext>
            </a:extLst>
          </p:cNvSpPr>
          <p:nvPr/>
        </p:nvSpPr>
        <p:spPr>
          <a:xfrm>
            <a:off x="6689725" y="2823210"/>
            <a:ext cx="2036445" cy="4057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/>
            <a:r>
              <a:t>Strålkastare mast</a:t>
            </a:r>
          </a:p>
        </p:txBody>
      </p:sp>
      <p:sp>
        <p:nvSpPr>
          <p:cNvPr id="6" name="Textbox2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VQsAAPIMAABQEQAANhEAABAAAAAmAAAACAAAAP//////////MAAAABQAAAAAAAAAAAD//wAAAQAAAP//AAABAA=="/>
              </a:ext>
            </a:extLst>
          </p:cNvSpPr>
          <p:nvPr/>
        </p:nvSpPr>
        <p:spPr>
          <a:xfrm>
            <a:off x="1842135" y="2104390"/>
            <a:ext cx="972185" cy="6934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/>
            <a:r>
              <a:t>TUNE</a:t>
            </a:r>
          </a:p>
          <a:p>
            <a:pPr algn="ctr"/>
            <a:r>
              <a:t>start</a:t>
            </a:r>
          </a:p>
        </p:txBody>
      </p:sp>
      <p:sp>
        <p:nvSpPr>
          <p:cNvPr id="7" name="Textbox3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MBoAALkLAAAjJgAARw4AABAAAAAmAAAACAAAAP//////////MAAAABQAAAAAAAAAAAD//wAAAQAAAP//AAABAA=="/>
              </a:ext>
            </a:extLst>
          </p:cNvSpPr>
          <p:nvPr/>
        </p:nvSpPr>
        <p:spPr>
          <a:xfrm>
            <a:off x="4257040" y="1905635"/>
            <a:ext cx="1942465" cy="415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/>
            <a:r>
              <a:t>Beam 10-15-20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Efter </a:t>
            </a:r>
            <a:r>
              <a:t>antennval:  resonans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BeGwAAlyUAAA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3953510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t>Riktantennerna är i resonans</a:t>
            </a:r>
            <a:br/>
          </a:p>
          <a:p>
            <a:pPr>
              <a:buFont typeface="Wingdings" pitchFamily="2" charset="2"/>
              <a:defRPr i="1" cap="none"/>
            </a:pPr>
            <a:r>
              <a:t>Big </a:t>
            </a:r>
            <a:r>
              <a:t>HF </a:t>
            </a:r>
            <a:r>
              <a:t>Loop</a:t>
            </a:r>
            <a:br/>
            <a:r>
              <a:t>stäms av </a:t>
            </a:r>
            <a:br/>
            <a:r>
              <a:t>”på plats”</a:t>
            </a:r>
          </a:p>
          <a:p>
            <a:pPr lvl="2">
              <a:buFont typeface="Wingdings" pitchFamily="2" charset="2"/>
              <a:defRPr i="1" cap="none"/>
            </a:pPr>
            <a:r>
              <a:t>LDG </a:t>
            </a:r>
            <a:r>
              <a:t>RT-600 </a:t>
            </a:r>
            <a:r>
              <a:t>ATU</a:t>
            </a:r>
            <a:br/>
          </a:p>
          <a:p>
            <a:pPr lvl="2">
              <a:buFont typeface="Wingdings" pitchFamily="2" charset="2"/>
              <a:defRPr i="1" cap="none"/>
            </a:pPr>
            <a:r>
              <a:t>Säljes separat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F4bAADjCQAA0zkAAMcn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448810" y="1607185"/>
            <a:ext cx="4951095" cy="485902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5" name="Connector1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AAA/wBk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s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/wB/f38AgICAA8zMzADAwP8Af39/AAAAAAAAAAAAAAAAAAAAAAAAAAAAIQAAABgAAAAUAAAAmxEAADcRAADiKQAAfBoAABAAAAAmAAAACAAAAP//////////MAAAABQAAAAAAAAAAAD//wAAAQAAAP//AAABAA=="/>
              </a:ext>
            </a:extLst>
          </p:cNvCxnSpPr>
          <p:nvPr/>
        </p:nvCxnSpPr>
        <p:spPr>
          <a:xfrm rot="16200000">
            <a:off x="4081780" y="1578610"/>
            <a:ext cx="1506855" cy="3946525"/>
          </a:xfrm>
          <a:prstGeom prst="straightConnector1">
            <a:avLst/>
          </a:prstGeom>
          <a:noFill/>
          <a:ln w="63500" cap="flat" cmpd="sng" algn="ctr">
            <a:solidFill>
              <a:srgbClr val="0000FF"/>
            </a:solidFill>
            <a:prstDash val="solid"/>
            <a:headEnd type="none"/>
            <a:tailEnd type="stealth" w="lg" len="lg"/>
          </a:ln>
          <a:effectLst/>
        </p:spPr>
      </p:cxnSp>
      <p:sp>
        <p:nvSpPr>
          <p:cNvPr id="6" name="Rectangle1"/>
          <p:cNvSpPr>
            <a:extLst>
              <a:ext uri="smNativeData">
                <pr:smNativeData xmlns:pr="smNativeData" xmlns="smNativeData" val="SMDATA_16_dEnZaRMAAAAlAAAAZAAAAA8BAAAAkAAAAEgAAACQAAAASAAAAAAAAAAAAAAAAAAAAAEAAABQAAAAAAAAAAAA4D8AAAAAAADgPwAAAAAAAOA/AAAAAAAA4D8AAAAAAADgPwAAAAAAAOA/AAAAAAAA4D8AAAAAAADgPwAAAAAAAOA/AAAAAAAA4D8CAAAAjAAAAAEAAAAAAAAAs7OzAP///wgoAAAAAAAAAAAAAAAAAAAAAAAAAAAAAAAAAAAAZAAAAAEAAABAAAAAAAAAAAAAAAAAAAAAAAAAAAAAAAAAAAAAAAAAAAAAAAAAAAAAAAAAAAAAAAAAAAAAAAAAAAAAAAAAAAAAAAAAAAAAAAAAAAAAAAAAAAAAAAAAAAAAFAAAADwAAAABAAAAAAAAALOzswAQAAAAAQAAABQAAAAUAAAAFAAAAAE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s7OzAP///wEAAAAAAAAAAAAAAAAAAAAAAAAAAAAAAAAAAAAAAAAAALOzswB/f38AgICAA8zMzADAwP8Af39/AAAAAAAAAAAAAAAAAAAAAAAAAAAAIQAAABgAAAAUAAAAmzAAAAkLAADnNQAAXhsAABAAAAAmAAAACAAAAP//////////MAAAABQAAAAAAAAAAAD//wAAAQAAAP//AAABAA=="/>
              </a:ext>
            </a:extLst>
          </p:cNvSpPr>
          <p:nvPr/>
        </p:nvSpPr>
        <p:spPr>
          <a:xfrm>
            <a:off x="7901305" y="1793875"/>
            <a:ext cx="861060" cy="2654935"/>
          </a:xfrm>
          <a:prstGeom prst="rect">
            <a:avLst/>
          </a:prstGeom>
          <a:solidFill>
            <a:srgbClr val="B3B3B3">
              <a:alpha val="60000"/>
            </a:srgbClr>
          </a:solidFill>
          <a:ln w="10160" cap="flat" cmpd="sng" algn="ctr">
            <a:solidFill>
              <a:srgbClr val="B3B3B3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9IQAAoA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5029835" cy="1127125"/>
          </a:xfrm>
        </p:spPr>
        <p:txBody>
          <a:bodyPr/>
          <a:lstStyle/>
          <a:p>
            <a:pPr/>
            <a:r>
              <a:t>Loop antenn </a:t>
            </a:r>
            <a:r>
              <a:t>ATU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HBHs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9IQAAlyUAAB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5029835" cy="4510405"/>
          </a:xfrm>
        </p:spPr>
        <p:txBody>
          <a:bodyPr/>
          <a:lstStyle/>
          <a:p>
            <a:pPr>
              <a:buFont typeface="Wingdings" pitchFamily="2" charset="2"/>
              <a:defRPr sz="6400" cap="none"/>
            </a:pPr>
            <a:r>
              <a:rPr sz="3000" cap="none"/>
              <a:t>          </a:t>
            </a:r>
            <a:r>
              <a:rPr sz="3000" cap="none"/>
              <a:t>TUNE Start</a:t>
            </a:r>
            <a:br/>
            <a:r>
              <a:rPr sz="3200" cap="none"/>
              <a:t> </a:t>
            </a:r>
            <a:r>
              <a:rPr sz="3200" cap="none"/>
              <a:t>Tune: &lt;10 </a:t>
            </a:r>
            <a:r>
              <a:rPr sz="3200" cap="none"/>
              <a:t>sek</a:t>
            </a:r>
            <a:br/>
            <a:endParaRPr sz="3200" cap="none"/>
          </a:p>
          <a:p>
            <a:pPr>
              <a:buFont typeface="Wingdings" pitchFamily="2" charset="2"/>
            </a:pPr>
            <a:r>
              <a:t>Se resultat på </a:t>
            </a:r>
            <a:r>
              <a:t>SWR-metern</a:t>
            </a:r>
            <a:br/>
          </a:p>
          <a:p>
            <a:pPr>
              <a:buFont typeface="Wingdings" pitchFamily="2" charset="2"/>
            </a:pPr>
            <a:r>
              <a:t>ATU minne: &lt;1 </a:t>
            </a:r>
            <a:r>
              <a:t>sek.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  <a:defRPr sz="2600" cap="none">
                <a:solidFill>
                  <a:srgbClr val="CCCCCC"/>
                </a:solidFill>
              </a:defRPr>
            </a:pPr>
            <a:r>
              <a:t>Vad gör </a:t>
            </a:r>
            <a:r>
              <a:t>TUNE start?</a:t>
            </a:r>
          </a:p>
          <a:p>
            <a:pPr>
              <a:buFont typeface="Wingdings" pitchFamily="2" charset="2"/>
              <a:defRPr sz="2600" cap="none">
                <a:solidFill>
                  <a:srgbClr val="CCCCCC"/>
                </a:solidFill>
              </a:defRPr>
            </a:pPr>
            <a:r>
              <a:t>Hur signaleras </a:t>
            </a:r>
            <a:r>
              <a:t>ATU </a:t>
            </a:r>
            <a:r>
              <a:t>Tune?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P0hAAAWAgAA0zkAAD4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525135" y="339090"/>
            <a:ext cx="3874770" cy="57150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5" name="Connector1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AD//wBk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D//wB/f38AgICAA8zMzADAwP8Af39/AAAAAAAAAAAAAAAAAAAAAAAAAAAAIQAAABgAAAAUAAAAuBgAAHoLAAAUJQAAzxsAABAAAAAmAAAACAAAAP//////////MAAAABQAAAAAAAAAAAD//wAAAQAAAP//AAABAA=="/>
              </a:ext>
            </a:extLst>
          </p:cNvCxnSpPr>
          <p:nvPr/>
        </p:nvCxnSpPr>
        <p:spPr>
          <a:xfrm rot="16200000" flipH="1">
            <a:off x="3695700" y="2188210"/>
            <a:ext cx="2654935" cy="2009140"/>
          </a:xfrm>
          <a:prstGeom prst="straightConnector1">
            <a:avLst/>
          </a:prstGeom>
          <a:noFill/>
          <a:ln w="63500" cap="flat" cmpd="sng" algn="ctr">
            <a:solidFill>
              <a:srgbClr val="00FFFF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6" name="Connector2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AD/AABk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D/AAB/f38AgICAA8zMzADAwP8Af39/AAAAAAAAAAAAAAAAAAAAAAAAAAAAIQAAABgAAAAUAAAA3RYAAK8NAACpLQAAQQ8AABAAAAAmAAAACAAAAP//////////MAAAABQAAAAAAAAAAAD//wAAAQAAAP//AAABAA=="/>
              </a:ext>
            </a:extLst>
          </p:cNvCxnSpPr>
          <p:nvPr/>
        </p:nvCxnSpPr>
        <p:spPr>
          <a:xfrm rot="16200000">
            <a:off x="5441950" y="499110"/>
            <a:ext cx="255270" cy="3705860"/>
          </a:xfrm>
          <a:prstGeom prst="straightConnector1">
            <a:avLst/>
          </a:prstGeom>
          <a:noFill/>
          <a:ln w="63500" cap="flat" cmpd="sng" algn="ctr">
            <a:solidFill>
              <a:srgbClr val="00FF00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7" name="Connector3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ICAgApk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ICAgAN/f38AgICAA8zMzADAwP8Af39/AAAAAAAAAAAAAAAAAAAAAAAAAAAAIQAAABgAAAAUAAAAIh0AAN0TAAB+KQAAGBUAABAAAAAmAAAACAAAAP//////////MAAAABQAAAAAAAAAAAD//wAAAQAAAP//AAABAA=="/>
              </a:ext>
            </a:extLst>
          </p:cNvCxnSpPr>
          <p:nvPr/>
        </p:nvCxnSpPr>
        <p:spPr>
          <a:xfrm rot="16200000">
            <a:off x="5640070" y="2324735"/>
            <a:ext cx="200025" cy="2009140"/>
          </a:xfrm>
          <a:prstGeom prst="straightConnector1">
            <a:avLst/>
          </a:prstGeom>
          <a:noFill/>
          <a:ln w="63500" cap="flat" cmpd="sng" algn="ctr">
            <a:solidFill>
              <a:schemeClr val="bg2"/>
            </a:solidFill>
            <a:prstDash val="solid"/>
            <a:headEnd type="none"/>
            <a:tailEnd type="stealth" w="lg" len="lg"/>
          </a:ln>
          <a:effectLst/>
        </p:spPr>
      </p:cxnSp>
      <p:sp>
        <p:nvSpPr>
          <p:cNvPr id="8" name="Textbox1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GNjZ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GSMAAL4BAACmMAAA+QMAABAAAAAmAAAACAAAAP//////////MAAAABQAAAAAAAAAAAD//wAAAQAAAP//AAABAA=="/>
              </a:ext>
            </a:extLst>
          </p:cNvSpPr>
          <p:nvPr/>
        </p:nvSpPr>
        <p:spPr>
          <a:xfrm>
            <a:off x="5705475" y="283210"/>
            <a:ext cx="2202815" cy="3625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sz="1600" b="1" cap="none"/>
            </a:pPr>
            <a:r>
              <a:t>Konstlast - Antenn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BgKgAAoA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6393180" cy="1127125"/>
          </a:xfrm>
        </p:spPr>
        <p:txBody>
          <a:bodyPr/>
          <a:lstStyle/>
          <a:p>
            <a:pPr/>
            <a:r>
              <a:t>Antenn-rotor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RKgAAlyUAAB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6464935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t>Standard </a:t>
            </a:r>
            <a:r>
              <a:t>Hy-gain </a:t>
            </a:r>
            <a:r>
              <a:t>CD-45 II</a:t>
            </a:r>
          </a:p>
          <a:p>
            <a:pPr lvl="2">
              <a:buFont typeface="Wingdings" pitchFamily="2" charset="2"/>
            </a:pPr>
            <a:r>
              <a:t>8-ledare kabel från </a:t>
            </a:r>
            <a:r>
              <a:t>styrenhet</a:t>
            </a:r>
          </a:p>
          <a:p>
            <a:pPr lvl="2">
              <a:buFont typeface="Wingdings" pitchFamily="2" charset="2"/>
            </a:pPr>
            <a:r>
              <a:t>Stödlager för </a:t>
            </a:r>
            <a:r>
              <a:t>maströr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HkqAACzAQAA0zkAAH0o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904355" y="276225"/>
            <a:ext cx="2495550" cy="6305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N8CAAD7EgAAyR4AAIEl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3085465"/>
            <a:ext cx="4537710" cy="30111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NjZ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Kul </a:t>
            </a:r>
            <a:r>
              <a:t>rotorfix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NjZ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</a:pPr>
            <a:r>
              <a:t>Rotor styrbar över </a:t>
            </a:r>
            <a:r>
              <a:t>USB från datorn</a:t>
            </a:r>
          </a:p>
          <a:p>
            <a:pPr lvl="2">
              <a:buFont typeface="Wingdings" pitchFamily="2" charset="2"/>
            </a:pPr>
            <a:r>
              <a:t>ERX </a:t>
            </a:r>
            <a:r>
              <a:t>v.4 </a:t>
            </a:r>
            <a:r>
              <a:t>usb-kort i </a:t>
            </a:r>
            <a:r>
              <a:t>styrbox</a:t>
            </a:r>
          </a:p>
          <a:p>
            <a:pPr lvl="2"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Ännu roligare: styrs av aktuellt </a:t>
            </a:r>
            <a:r>
              <a:t>QSO!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YDAAD/FQAA0zkAAI4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3575685"/>
            <a:ext cx="8898255" cy="25292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1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exsAANYXAACFJQAAmhkAABAAAAAmAAAACAAAAP//////////MAAAABQAAAAAAAAAAAD//wAAAQAAAP//AAABAA=="/>
              </a:ext>
            </a:extLst>
          </p:cNvSpPr>
          <p:nvPr/>
        </p:nvSpPr>
        <p:spPr>
          <a:xfrm>
            <a:off x="4467225" y="3874770"/>
            <a:ext cx="1631950" cy="2870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sz="1600" b="1" cap="none"/>
            </a:pPr>
            <a:r>
              <a:t>Pst </a:t>
            </a:r>
            <a:r>
              <a:t>Rotator </a:t>
            </a:r>
            <a:r>
              <a:t>Az</a:t>
            </a:r>
          </a:p>
        </p:txBody>
      </p:sp>
      <p:sp>
        <p:nvSpPr>
          <p:cNvPr id="6" name="Rectangle1"/>
          <p:cNvSpPr>
            <a:extLst>
              <a:ext uri="smNativeData">
                <pr:smNativeData xmlns:pr="smNativeData" xmlns="smNativeData" val="SMDATA_16_dEnZaRMAAAAlAAAAZAAAAA8BAAAAkAAAAEgAAACQAAAASAAAAAAAAAAAAAAAAAAAAAEAAABQAAAAAAAAAAAA4D8AAAAAAADgPwAAAAAAAOA/AAAAAAAA4D8AAAAAAADgPwAAAAAAAOA/AAAAAAAA4D8AAAAAAADgPwAAAAAAAOA/AAAAAAAA4D8CAAAAjAAAAAAAAAAAAAAAAAAAAP///wgAAAAAAAAAAAAAAAAAAAAAAAAAAAAAAAAAAAAAZAAAAAEAAABAAAAAAAAAAAAAAAAAAAAAAAAAAAAAAAAAAAAAAAAAAAAAAAAAAAAAAAAAAAAAAAAAAAAAAAAAAAAAAAAAAAAAAAAAAAAAAAAAAAAAAAAAAAAAAAAAAAAAFAAAADwAAAABAAAAAAAAAP8AAAAo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P8AAAB/f38AgICAA8zMzADAwP8Af39/AAAAAAAAAAAAAAAAAAAAAAAAAAAAIQAAABgAAAAUAAAAxhAAAJoZAABlFwAABB4AABAAAAAmAAAACAAAAP//////////MAAAABQAAAAAAAAAAAD//wAAAQAAAP//AAABAA=="/>
              </a:ext>
            </a:extLst>
          </p:cNvSpPr>
          <p:nvPr/>
        </p:nvSpPr>
        <p:spPr>
          <a:xfrm>
            <a:off x="2726690" y="4161790"/>
            <a:ext cx="1076325" cy="7175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pic>
        <p:nvPicPr>
          <p:cNvPr id="7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FgvAADfCQAA0zkAACoS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1604645"/>
            <a:ext cx="1703705" cy="134810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Radio-datorn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0ibm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OUCAADYCQAAgzoAAOUm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" y="1600200"/>
            <a:ext cx="9041130" cy="4722495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5" name="Connector1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DMzzA1k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DMzzAZ/f38AgICAA8zMzADAwP8Af39/AAAAAAAAAAAAAAAAAAAAAAAAAAAAIQAAABgAAAAUAAAA7RoAAGwTAABgKgAAThQAABAAAAAmAAAACAAAAP//////////MAAAABQAAAAAAAAAAAD//wAAAQAAAP//AAABAA=="/>
              </a:ext>
            </a:extLst>
          </p:cNvCxnSpPr>
          <p:nvPr/>
        </p:nvCxnSpPr>
        <p:spPr>
          <a:xfrm rot="5400000">
            <a:off x="5560695" y="1973580"/>
            <a:ext cx="143510" cy="2511425"/>
          </a:xfrm>
          <a:prstGeom prst="straightConnector1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headEnd type="none"/>
            <a:tailEnd type="stealth" w="lg" len="lg"/>
          </a:ln>
          <a:effectLst/>
        </p:spPr>
      </p:cxnSp>
      <p:cxnSp>
        <p:nvCxnSpPr>
          <p:cNvPr id="6" name="Connector2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DMzzA1k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DMzzAZ/f38AgICAA8zMzADAwP8Af39/AAAAAAAAAAAAAAAAAAAAAAAAAAAAIQAAABgAAAAUAAAAcw8AAE4UAACKEgAAiRUAABAAAAAmAAAACAAAAP//////////MAAAABQAAAAAAAAAAAD//wAAAQAAAP//AAABAA=="/>
              </a:ext>
            </a:extLst>
          </p:cNvCxnSpPr>
          <p:nvPr/>
        </p:nvCxnSpPr>
        <p:spPr>
          <a:xfrm rot="5400000">
            <a:off x="2662555" y="3149600"/>
            <a:ext cx="200025" cy="502285"/>
          </a:xfrm>
          <a:prstGeom prst="straightConnector1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headEnd type="none"/>
            <a:tailEnd type="stealth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AWNAAAoA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7971790" cy="1127125"/>
          </a:xfrm>
        </p:spPr>
        <p:txBody>
          <a:bodyPr/>
          <a:lstStyle/>
          <a:p>
            <a:pPr/>
            <a:r>
              <a:t>Styra rotor från </a:t>
            </a:r>
            <a:r>
              <a:t>loggprog.</a:t>
            </a:r>
          </a:p>
        </p:txBody>
      </p:sp>
      <p:sp>
        <p:nvSpPr>
          <p:cNvPr id="3" name="Rectangle1"/>
          <p:cNvSpPr>
            <a:extLst>
              <a:ext uri="smNativeData">
                <pr:smNativeData xmlns:pr="smNativeData" xmlns="smNativeData" val="SMDATA_16_dEnZaRMAAAAlAAAAZAAAAA8BAAAAkAAAAEgAAACQAAAASAAAAAAAAAAAAAAAAAAAAAEAAABQAAAAAAAAAAAA4D8AAAAAAADgPwAAAAAAAOA/AAAAAAAA4D8AAAAAAADgPwAAAAAAAOA/AAAAAAAA4D8AAAAAAADgPwAAAAAAAOA/AAAAAAAA4D8CAAAAjAAAAAAAAAAAAAAAAAAAAP///wgAAAAAAAAAAAAAAAAAAAAAAAAAAAAAAAAAAAAAZAAAAAEAAABAAAAAAAAAAAAAAAAAAAAAAAAAAAAAAAAAAAAAAAAAAAAAAAAAAAAAAAAAAAAAAAAAAAAAAAAAAAAAAAAAAAAAAAAAAAAAAAAAAAAAAAAAAAAAAAAAAAAAFAAAADwAAAABAAAAAAAAAP8AAAAo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P8AAAB/f38AgICAA8zMzADAwP8Af39/AAAAAAAAAAAAAAAAAAAAAAAAAAAAIQAAABgAAAAUAAAAnwYAAGAgAAC2CQAAJCIAABAAAAAmAAAACAAAAP//////////MAAAABQAAAAAAAAAAAD//wAAAQAAAP//AAABAA=="/>
              </a:ext>
            </a:extLst>
          </p:cNvSpPr>
          <p:nvPr/>
        </p:nvSpPr>
        <p:spPr>
          <a:xfrm>
            <a:off x="1076325" y="5262880"/>
            <a:ext cx="502285" cy="2870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grpSp>
        <p:nvGrpSpPr>
          <p:cNvPr id="4" name="Group1"/>
          <p:cNvGrpSpPr>
            <a:extLst>
              <a:ext uri="smNativeData">
                <pr:smNativeData xmlns:pr="smNativeData" xmlns="smNativeData" val="SMDATA_6_dEnZaRMAAAAlAAAAAQAAAA8BAAAAkAAAAEgAAACQAAAASAAAAAAAAAAAAAAAAAAAABcAAAAUAAAAAAAAAAAAAAD/fwAA/38AAAAAAAAJAAAABAAAAKBReiIfAAAAVAAAAAAAAAAAAAAAAAAAAAAAAAAAAAAAAAAAAAAAAAAAAAAAAAAAAAAAAAAAAAAAAAAAAAAAAAAAAAAAAAAAAAAAAAAAAAAAAAAAAAAAAAAAAAAAAAAAACEAAAAYAAAAFAAAAEYYAADCBwAA0zkAAEsRAAAQAAAAJgAAAAgAAAD/////AAAAAA=="/>
              </a:ext>
            </a:extLst>
          </p:cNvGrpSpPr>
          <p:nvPr/>
        </p:nvGrpSpPr>
        <p:grpSpPr>
          <a:xfrm>
            <a:off x="3945890" y="1261110"/>
            <a:ext cx="5454015" cy="1550035"/>
            <a:chOff x="3945890" y="1261110"/>
            <a:chExt cx="5454015" cy="1550035"/>
          </a:xfrm>
        </p:grpSpPr>
        <p:pic>
          <p:nvPicPr>
            <p:cNvPr id="7" name="Picture2"/>
            <p:cNvPicPr>
              <a:picLocks noChangeAspect="1"/>
              <a:extLst>
                <a:ext uri="smNativeData">
  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EYYAADCBwAA0zkAAEsRAAAAAAAAJgAAAAgAAAD//////////zAAAAAUAAAAAAAAAAAA//8AAAEAAAD//wAAAQA="/>
                </a:ext>
              </a:extLst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5890" y="1261110"/>
              <a:ext cx="5454015" cy="155003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6" name="Rectangle2"/>
            <p:cNvSpPr>
              <a:extLst>
                <a:ext uri="smNativeData">
                  <pr:smNativeData xmlns:pr="smNativeData" xmlns="smNativeData" val="SMDATA_16_dEnZaRMAAAAlAAAAZAAAAA8BAAAAkAAAAEgAAACQAAAASAAAAAAAAAAAAAAAAAAAAAEAAABQAAAAAAAAAAAA4D8AAAAAAADgPwAAAAAAAOA/AAAAAAAA4D8AAAAAAADgPwAAAAAAAOA/AAAAAAAA4D8AAAAAAADgPwAAAAAAAOA/AAAAAAAA4D8CAAAAjAAAAAAAAAAAAAAAAAAAAP///wgAAAAAAAAAAAAAAAAAAAAAAAAAAAAAAAAAAAAAZAAAAAEAAABAAAAAAAAAAAAAAAAAAAAAAAAAAAAAAAAAAAAAAAAAAAAAAAAAAAAAAAAAAAAAAAAAAAAAAAAAAAAAAAAAAAAAAAAAAAAAAAAAAAAAAAAAAAAAAAAAAAAAFAAAADwAAAABAAAAAAAAAP8AAAAo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P8AAAB/f38AgICAA8zMzADAwP8Af39/AAAAAAAAAAAAAAAAAAAAAAAAAAAAIQAAABgAAAAUAAAAGyEAAAsKAAC+JAAAnQwAAAAAAAAmAAAACAAAAP//////////MAAAABQAAAAAAAAAAAD//wAAAQAAAP//AAABAA=="/>
                </a:ext>
              </a:extLst>
            </p:cNvSpPr>
            <p:nvPr/>
          </p:nvSpPr>
          <p:spPr>
            <a:xfrm>
              <a:off x="5381625" y="1632585"/>
              <a:ext cx="591185" cy="41783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/>
              <a:tailEnd type="none"/>
            </a:ln>
            <a:effectLst/>
          </p:spPr>
        </p:sp>
        <p:sp>
          <p:nvSpPr>
            <p:cNvPr id="5" name="Ellipse1"/>
            <p:cNvSpPr>
              <a:extLst>
                <a:ext uri="smNativeData">
                  <pr:smNativeData xmlns:pr="smNativeData" xmlns="smNativeData" val="SMDATA_16_dEnZaRMAAAAlAAAAZgAAAA8BAAAAkAAAAEgAAACQAAAASAAAAAAAAAAAAAAAAAAAAAEAAABQAAAAAAAAAAAA8D8AAAAAAADwPwAAAAAAAOA/AAAAAAAA4D8AAAAAAADgPwAAAAAAAOA/AAAAAAAA4D8AAAAAAADgPwAAAAAAAOA/AAAAAAAA4D8CAAAAjAAAAAEAAAAAAAAAgICACv///wgAAAAAAAAAAAAAAAAAAAAAAAAAAAAAAAAAAAAAZAAAAAEAAABAAAAAAAAAAAAAAAAAAAAAAAAAAAAAAAAAAAAAAAAAAAAAAAAAAAAAAAAAAAAAAAAAAAAAAAAAAAAAAAAAAAAAAAAAAAAAAAAAAAAAAAAAAAAAAAAAAAAAFAAAADwAAAAB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gICAA////wEAAAAAAAAAAAAAAAAAAAAAAAAAAAAAAAAAAAAAAAAAAAAAAAJ/f38AgICAA8zMzADAwP8Af39/AAAAAAAAAAAAAAAAAAAAAAAAAAAAIQAAABgAAAAUAAAAgyEAALULAAD0IQAAJgwAAAAAAAAmAAAACAAAAP//////////MAAAABQAAAAAAAAAAAD//wAAAQAAAP//AAABAA=="/>
                </a:ext>
              </a:extLst>
            </p:cNvSpPr>
            <p:nvPr/>
          </p:nvSpPr>
          <p:spPr>
            <a:xfrm>
              <a:off x="5447665" y="1903095"/>
              <a:ext cx="71755" cy="71755"/>
            </a:xfrm>
            <a:prstGeom prst="ellipse">
              <a:avLst/>
            </a:prstGeom>
            <a:solidFill>
              <a:schemeClr val="bg2"/>
            </a:solidFill>
            <a:ln w="10160" cap="flat" cmpd="sng" algn="ctr">
              <a:solidFill>
                <a:schemeClr val="tx1"/>
              </a:solidFill>
              <a:prstDash val="solid"/>
              <a:headEnd type="none"/>
              <a:tailEnd type="none"/>
            </a:ln>
            <a:effectLst/>
          </p:spPr>
        </p:sp>
      </p:grpSp>
      <p:pic>
        <p:nvPicPr>
          <p:cNvPr id="8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IIBAACGEwAAfBoAAO4n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3173730"/>
            <a:ext cx="4060190" cy="331724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9" name="Connector1"/>
          <p:cNvCxnSpPr>
            <a:extLst>
              <a:ext uri="smNativeData">
                <pr:smNativeData xmlns:pr="smNativeData" xmlns="smNativeData" val="SMDATA_16_dEnZaRMAAAAlAAAADQAAAA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BAAAAAAAAAP8AAABkAAAAAQAAABQAAAAUAAAAFAAAAAEAAAAAAAAAZAAAAGQAAAABAAAAlgAAAJY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P8AAAB/f38AgICAA8zMzADAwP8Af39/AAAAAAAAAAAAAAAAAAAAAAAAAAAAIQAAABgAAAAUAAAA3RMAACAOAAAbIQAAXhsAABAAAAAmAAAACAAAAP//////////MAAAABQAAAAAAAAAAAD//wAAAQAAAP//AAABAA=="/>
              </a:ext>
            </a:extLst>
          </p:cNvCxnSpPr>
          <p:nvPr/>
        </p:nvCxnSpPr>
        <p:spPr>
          <a:xfrm rot="16200000">
            <a:off x="3228975" y="2296160"/>
            <a:ext cx="2152650" cy="2152650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headEnd type="none"/>
            <a:tailEnd type="stealth" w="lg" len="lg"/>
          </a:ln>
          <a:effectLst/>
        </p:spPr>
      </p:cxnSp>
      <p:sp>
        <p:nvSpPr>
          <p:cNvPr id="10" name="Textbox1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GNjZ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HSEAAEwVAADzOAAAvyQAABAAAAAmAAAACAAAAP//////////MAAAABQAAAAAAAAAAAD//wAAAQAAAP//AAABAA=="/>
              </a:ext>
            </a:extLst>
          </p:cNvSpPr>
          <p:nvPr/>
        </p:nvSpPr>
        <p:spPr>
          <a:xfrm>
            <a:off x="5382895" y="3462020"/>
            <a:ext cx="3874770" cy="2511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cap="none">
                <a:solidFill>
                  <a:srgbClr val="FFFF00"/>
                </a:solidFill>
              </a:defRPr>
            </a:pPr>
            <a:r>
              <a:t>Loggprogram: </a:t>
            </a:r>
            <a:r>
              <a:t>AClog</a:t>
            </a:r>
          </a:p>
          <a:p>
            <a:pPr>
              <a:defRPr cap="none">
                <a:solidFill>
                  <a:srgbClr val="FFFF00"/>
                </a:solidFill>
              </a:defRPr>
            </a:pPr>
          </a:p>
          <a:p>
            <a:pPr>
              <a:defRPr cap="none">
                <a:solidFill>
                  <a:srgbClr val="FFFF00"/>
                </a:solidFill>
              </a:defRPr>
            </a:pPr>
            <a:r>
              <a:t>Rotorprogram: </a:t>
            </a:r>
            <a:r>
              <a:t>PstRotatorAz</a:t>
            </a:r>
          </a:p>
          <a:p>
            <a:pPr>
              <a:defRPr cap="none">
                <a:solidFill>
                  <a:srgbClr val="FFFF00"/>
                </a:solidFill>
              </a:defRPr>
            </a:pPr>
          </a:p>
          <a:p>
            <a:pPr>
              <a:defRPr cap="none">
                <a:solidFill>
                  <a:srgbClr val="FFFF00"/>
                </a:solidFill>
              </a:defRPr>
            </a:pPr>
            <a:r>
              <a:t>USB-kabel till </a:t>
            </a:r>
            <a:r>
              <a:t>rotorns </a:t>
            </a:r>
            <a:r>
              <a:t>styrenhet (</a:t>
            </a:r>
            <a:r>
              <a:t>ERC-kortet)</a:t>
            </a:r>
          </a:p>
          <a:p>
            <a:pPr>
              <a:defRPr cap="none">
                <a:solidFill>
                  <a:srgbClr val="FFFF00"/>
                </a:solidFill>
              </a:defRPr>
            </a:pPr>
          </a:p>
          <a:p>
            <a:pPr>
              <a:defRPr cap="none">
                <a:solidFill>
                  <a:srgbClr val="FFFF00"/>
                </a:solidFill>
              </a:defRPr>
            </a:pPr>
            <a:r>
              <a:t>Rotorn styrs från </a:t>
            </a:r>
            <a:r>
              <a:t>motstationens </a:t>
            </a:r>
            <a:r>
              <a:t>grid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AIAALEBAAADOQAAoAgAAB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368300" y="274955"/>
            <a:ext cx="8899525" cy="1127125"/>
          </a:xfrm>
        </p:spPr>
        <p:txBody>
          <a:bodyPr/>
          <a:lstStyle/>
          <a:p>
            <a:pPr/>
            <a:r>
              <a:rPr sz="3600" cap="none"/>
              <a:t>Skydda mot överslag vid åska vid mast</a:t>
            </a:r>
            <a:endParaRPr sz="4800" cap="none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xuPj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RAIAANgJAAD5IgAAlyUAAB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368300" y="1600200"/>
            <a:ext cx="5316855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t>Masten </a:t>
            </a:r>
            <a:r>
              <a:t>jordad</a:t>
            </a:r>
          </a:p>
          <a:p>
            <a:pPr lvl="2">
              <a:buFont typeface="Wingdings" pitchFamily="2" charset="2"/>
            </a:pPr>
            <a:r>
              <a:t>Grov </a:t>
            </a:r>
            <a:r>
              <a:t>kopparring runt basen</a:t>
            </a:r>
          </a:p>
          <a:p>
            <a:pPr lvl="2"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Antennsläden </a:t>
            </a:r>
            <a:r>
              <a:t>jordad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Jordkabel förbi rotor</a:t>
            </a:r>
          </a:p>
          <a:p>
            <a:pPr lvl="2">
              <a:buFont typeface="Wingdings" pitchFamily="2" charset="2"/>
            </a:pPr>
            <a:r>
              <a:t>Maströr - </a:t>
            </a:r>
            <a:r>
              <a:t>antennsläde (jord)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IUlAADyBwAA0zkAAHkV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1291590"/>
            <a:ext cx="3300730" cy="21990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JElAADiFQAA3zkAAFIm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3557270"/>
            <a:ext cx="3300730" cy="26720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HNvbG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rPr sz="3600" cap="none"/>
              <a:t>Skydda mot överslag (åska)</a:t>
            </a:r>
            <a:endParaRPr sz="3600" cap="none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MBRGh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CwMAANgJAAAmOwAAlyUAAA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4665" y="1600200"/>
            <a:ext cx="9120505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t>Antennväxeln jordar alla icke använda antenner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  <a:defRPr i="1" cap="none"/>
            </a:pPr>
            <a:r>
              <a:t>Big </a:t>
            </a:r>
            <a:r>
              <a:t>HF </a:t>
            </a:r>
            <a:r>
              <a:t>Loopen 335 m (säljes separat):</a:t>
            </a:r>
          </a:p>
          <a:p>
            <a:pPr lvl="1">
              <a:buFont typeface="Wingdings" pitchFamily="2" charset="2"/>
              <a:defRPr i="1" cap="none"/>
            </a:pPr>
            <a:r>
              <a:t>STOR tålig </a:t>
            </a:r>
            <a:r>
              <a:t>balun </a:t>
            </a:r>
            <a:r>
              <a:rPr b="1" cap="none"/>
              <a:t>2.5 </a:t>
            </a:r>
            <a:r>
              <a:rPr b="1" cap="none"/>
              <a:t>kW</a:t>
            </a:r>
            <a:r>
              <a:t>, 1.8-56 </a:t>
            </a:r>
            <a:r>
              <a:t>MHz</a:t>
            </a:r>
            <a:br/>
          </a:p>
          <a:p>
            <a:pPr lvl="1">
              <a:buFont typeface="Wingdings" pitchFamily="2" charset="2"/>
              <a:defRPr i="1" cap="none"/>
            </a:pPr>
            <a:r>
              <a:t>Jordande </a:t>
            </a:r>
            <a:r>
              <a:t>kortslutningsrelä (</a:t>
            </a:r>
            <a:r>
              <a:t>Paradan)</a:t>
            </a:r>
            <a:br/>
            <a:r>
              <a:t>när </a:t>
            </a:r>
            <a:r>
              <a:t>HF </a:t>
            </a:r>
            <a:r>
              <a:t>Loopen inte är aktiv</a:t>
            </a:r>
          </a:p>
          <a:p>
            <a:pPr lvl="2">
              <a:buFont typeface="Wingdings" pitchFamily="2" charset="2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Översikt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ASFgAAlyUAAA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3092450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t>Vårgårdamast</a:t>
            </a:r>
          </a:p>
          <a:p>
            <a:pPr lvl="1">
              <a:buFont typeface="Wingdings" pitchFamily="2" charset="2"/>
            </a:pPr>
            <a:r>
              <a:t>4x3 m</a:t>
            </a:r>
          </a:p>
          <a:p>
            <a:pPr lvl="1"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3 </a:t>
            </a:r>
            <a:r>
              <a:t>riktantenner</a:t>
            </a:r>
          </a:p>
          <a:p>
            <a:pPr lvl="1">
              <a:buFont typeface="Wingdings" pitchFamily="2" charset="2"/>
            </a:pPr>
            <a:r>
              <a:t>Antennsläde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Styrning</a:t>
            </a:r>
          </a:p>
          <a:p>
            <a:pPr>
              <a:buFont typeface="Wingdings" pitchFamily="2" charset="2"/>
            </a:pPr>
            <a:r>
              <a:t>Skydd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0AAAAAkAAAAEgAAACQAAAASA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UWAACsCgAANzoAANE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579495" y="1734820"/>
            <a:ext cx="5883910" cy="44126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Skydda övriga antenner?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AAAAAAmAAAACAAAAH1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Skyddas (förhoppningsvis och hittills) av jordande </a:t>
            </a:r>
            <a:r>
              <a:t>antennväxeln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Maströr </a:t>
            </a:r>
            <a:r>
              <a:t>jordat</a:t>
            </a:r>
          </a:p>
          <a:p>
            <a:pPr lvl="1">
              <a:buFont typeface="Wingdings" pitchFamily="2" charset="2"/>
            </a:pPr>
            <a:r>
              <a:t>Antenndelar blir</a:t>
            </a:r>
            <a:br/>
            <a:r>
              <a:t>jordade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Antennsläden </a:t>
            </a:r>
            <a:r>
              <a:t>jordad, </a:t>
            </a:r>
            <a:r>
              <a:t>osv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MkcAAASEQAARDoAAIUg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679315" y="2774950"/>
            <a:ext cx="4792345" cy="25114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Skydda ingång till </a:t>
            </a:r>
            <a:r>
              <a:t>shacket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Hxw////////MAAAABQAAAAAAAAAAAD//wAAAQAAAP//AAABAA=="/>
              </a:ext>
            </a:extLst>
          </p:cNvSpPr>
          <p:nvPr>
            <p:ph type="body" idx="1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spcBef>
                <a:spcPts val="200"/>
              </a:spcBef>
              <a:spcAft>
                <a:spcPts val="500"/>
              </a:spcAft>
              <a:buFont typeface="Wingdings" pitchFamily="2" charset="2"/>
            </a:pPr>
            <a:r>
              <a:t>Jordat </a:t>
            </a:r>
            <a:r>
              <a:t>överspänningsskydd på </a:t>
            </a:r>
            <a:br/>
            <a:r>
              <a:rPr cap="none">
                <a:solidFill>
                  <a:srgbClr val="FFFF00"/>
                </a:solidFill>
              </a:rPr>
              <a:t>varje</a:t>
            </a:r>
            <a:r>
              <a:t> </a:t>
            </a:r>
            <a:r>
              <a:rPr cap="none">
                <a:solidFill>
                  <a:srgbClr val="FFFF00"/>
                </a:solidFill>
              </a:rPr>
              <a:t>signalledare</a:t>
            </a:r>
            <a:r>
              <a:t> </a:t>
            </a:r>
            <a:r>
              <a:t>inkl </a:t>
            </a:r>
            <a:r>
              <a:t>rotorkablar</a:t>
            </a:r>
          </a:p>
          <a:p>
            <a:pPr>
              <a:spcBef>
                <a:spcPts val="200"/>
              </a:spcBef>
              <a:spcAft>
                <a:spcPts val="500"/>
              </a:spcAft>
              <a:buFont typeface="Wingdings" pitchFamily="2" charset="2"/>
            </a:pPr>
            <a:r>
              <a:t>        </a:t>
            </a:r>
            <a:r>
              <a:rPr sz="2800" cap="none"/>
              <a:t>Varistor 25/75 </a:t>
            </a:r>
            <a:r>
              <a:rPr sz="2800" cap="none"/>
              <a:t>VAC +</a:t>
            </a:r>
            <a:endParaRPr sz="2800" cap="none"/>
          </a:p>
          <a:p>
            <a:pPr lvl="2">
              <a:buFont typeface="Wingdings" pitchFamily="2" charset="2"/>
              <a:defRPr sz="3200" cap="none"/>
            </a:pPr>
            <a:r>
              <a:rPr sz="2800" cap="none"/>
              <a:t>GDT </a:t>
            </a:r>
            <a:r>
              <a:rPr sz="2800" cap="none"/>
              <a:t>gasurladdning 75 </a:t>
            </a:r>
            <a:r>
              <a:rPr sz="2800" cap="none"/>
              <a:t>VAC</a:t>
            </a:r>
            <a:endParaRPr sz="3600" cap="none"/>
          </a:p>
          <a:p>
            <a:pPr lvl="2">
              <a:buFont typeface="Wingdings" pitchFamily="2" charset="2"/>
              <a:defRPr sz="3200" cap="none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QqAAB8GgAA0zkAAH4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830060" y="4305300"/>
            <a:ext cx="2569845" cy="17894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P0wAAC2CQAA0zkAAHwa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963535" y="1578610"/>
            <a:ext cx="1436370" cy="27266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EDAADEGAAAvxQAAIUl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88315" y="4025900"/>
            <a:ext cx="2884170" cy="20732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QMAALEBAADUOQAAoAgAABAAAAAmAAAACAAAAH1w////////MAAAABQAAAAAAAAAAAD//wAAAQAAAP//AAABAA=="/>
              </a:ext>
            </a:extLst>
          </p:cNvSpPr>
          <p:nvPr>
            <p:ph type="title"/>
          </p:nvPr>
        </p:nvSpPr>
        <p:spPr>
          <a:xfrm>
            <a:off x="495935" y="274955"/>
            <a:ext cx="8904605" cy="1127125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Skydda ingång till </a:t>
            </a:r>
            <a:r>
              <a:t>shacket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Hxw////////MAAAABQAAAAAAAAAAAD//wAAAQAAAP//AAABAA=="/>
              </a:ext>
            </a:extLst>
          </p:cNvSpPr>
          <p:nvPr>
            <p:ph type="body" idx="1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cDAAC2CQAAATEAANgm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66265" y="214630"/>
            <a:ext cx="4735830" cy="74637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Tillhörande </a:t>
            </a:r>
            <a:r>
              <a:t>kablage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UAL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</a:pPr>
            <a:r>
              <a:t>Vid demontering: </a:t>
            </a:r>
            <a:br/>
            <a:r>
              <a:t>Följande dras ut ur </a:t>
            </a:r>
            <a:r>
              <a:t>markröret </a:t>
            </a:r>
          </a:p>
          <a:p>
            <a:pPr lvl="2">
              <a:buFont typeface="Wingdings" pitchFamily="2" charset="2"/>
            </a:pPr>
            <a:r>
              <a:t>Lågförlust </a:t>
            </a:r>
            <a:r>
              <a:t>koax </a:t>
            </a:r>
            <a:r>
              <a:t>HF240</a:t>
            </a:r>
          </a:p>
          <a:p>
            <a:pPr lvl="2">
              <a:buFont typeface="Wingdings" pitchFamily="2" charset="2"/>
            </a:pPr>
            <a:r>
              <a:t>Signalkablar till </a:t>
            </a:r>
            <a:r>
              <a:t>antennväxel</a:t>
            </a:r>
          </a:p>
          <a:p>
            <a:pPr lvl="2">
              <a:buFont typeface="Wingdings" pitchFamily="2" charset="2"/>
            </a:pPr>
            <a:r>
              <a:t>12 volt till mast</a:t>
            </a:r>
          </a:p>
          <a:p>
            <a:pPr lvl="2">
              <a:buFont typeface="Wingdings" pitchFamily="2" charset="2"/>
            </a:pPr>
            <a:r>
              <a:t>Rotorkabel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B4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Vad fixar köparen...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A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300"/>
              </a:spcAft>
              <a:buFont typeface="Wingdings" pitchFamily="2" charset="2"/>
              <a:defRPr sz="2600" cap="none">
                <a:solidFill>
                  <a:srgbClr val="E6E6E6"/>
                </a:solidFill>
              </a:defRPr>
            </a:pPr>
            <a:r>
              <a:t>Mastfundament som masten skruvas i</a:t>
            </a:r>
          </a:p>
          <a:p>
            <a:pPr lvl="1">
              <a:spcBef>
                <a:spcPts val="200"/>
              </a:spcBef>
              <a:spcAft>
                <a:spcPts val="300"/>
              </a:spcAft>
              <a:buFont typeface="Wingdings" pitchFamily="2" charset="2"/>
              <a:defRPr sz="2200" cap="none">
                <a:solidFill>
                  <a:srgbClr val="E6E6E6"/>
                </a:solidFill>
              </a:defRPr>
            </a:pPr>
            <a:r>
              <a:t>gjut en ny plint </a:t>
            </a:r>
            <a:r>
              <a:t>mha </a:t>
            </a:r>
            <a:r>
              <a:t>mastens </a:t>
            </a:r>
            <a:r>
              <a:t>bottenplatta</a:t>
            </a:r>
            <a:br/>
          </a:p>
          <a:p>
            <a:pPr>
              <a:spcBef>
                <a:spcPts val="200"/>
              </a:spcBef>
              <a:spcAft>
                <a:spcPts val="300"/>
              </a:spcAft>
              <a:buFont typeface="Wingdings" pitchFamily="2" charset="2"/>
              <a:defRPr sz="2600" cap="none">
                <a:solidFill>
                  <a:srgbClr val="E6E6E6"/>
                </a:solidFill>
              </a:defRPr>
            </a:pPr>
            <a:r>
              <a:t>Markrör för kablar till masten</a:t>
            </a:r>
          </a:p>
          <a:p>
            <a:pPr lvl="1">
              <a:spcBef>
                <a:spcPts val="200"/>
              </a:spcBef>
              <a:spcAft>
                <a:spcPts val="300"/>
              </a:spcAft>
              <a:buFont typeface="Wingdings" pitchFamily="2" charset="2"/>
              <a:defRPr sz="2600" i="1" cap="none">
                <a:solidFill>
                  <a:srgbClr val="E6E6E6"/>
                </a:solidFill>
              </a:defRPr>
            </a:pPr>
            <a:r>
              <a:t>Jordspett och </a:t>
            </a:r>
            <a:r>
              <a:t>jordlinor vid masten ingår</a:t>
            </a:r>
          </a:p>
          <a:p>
            <a:pPr lvl="2">
              <a:spcBef>
                <a:spcPts val="200"/>
              </a:spcBef>
              <a:spcAft>
                <a:spcPts val="300"/>
              </a:spcAft>
              <a:buFont typeface="Wingdings" pitchFamily="2" charset="2"/>
              <a:defRPr sz="2600" cap="none">
                <a:solidFill>
                  <a:srgbClr val="E6E6E6"/>
                </a:solidFill>
              </a:defRPr>
            </a:pPr>
          </a:p>
          <a:p>
            <a:pPr>
              <a:spcBef>
                <a:spcPts val="200"/>
              </a:spcBef>
              <a:spcAft>
                <a:spcPts val="300"/>
              </a:spcAft>
              <a:buFont typeface="Wingdings" pitchFamily="2" charset="2"/>
              <a:defRPr sz="2600" cap="none">
                <a:solidFill>
                  <a:srgbClr val="E6E6E6"/>
                </a:solidFill>
              </a:defRPr>
            </a:pPr>
            <a:r>
              <a:t>12 volt aggregat  (för reläer, belysning, </a:t>
            </a:r>
            <a:r>
              <a:rPr i="1" cap="none"/>
              <a:t>ev. </a:t>
            </a:r>
            <a:r>
              <a:rPr i="1" cap="none"/>
              <a:t>autotuner</a:t>
            </a:r>
            <a:r>
              <a:t>)</a:t>
            </a:r>
          </a:p>
          <a:p>
            <a:pPr>
              <a:spcBef>
                <a:spcPts val="200"/>
              </a:spcBef>
              <a:spcAft>
                <a:spcPts val="300"/>
              </a:spcAft>
              <a:buFont typeface="Wingdings" pitchFamily="2" charset="2"/>
              <a:defRPr sz="2600" cap="none">
                <a:solidFill>
                  <a:srgbClr val="E6E6E6"/>
                </a:solidFill>
              </a:defRPr>
            </a:pPr>
          </a:p>
          <a:p>
            <a:pPr>
              <a:spcBef>
                <a:spcPts val="200"/>
              </a:spcBef>
              <a:spcAft>
                <a:spcPts val="300"/>
              </a:spcAft>
              <a:buFont typeface="Wingdings" pitchFamily="2" charset="2"/>
              <a:defRPr sz="2600" cap="none">
                <a:solidFill>
                  <a:srgbClr val="E6E6E6"/>
                </a:solidFill>
              </a:defRPr>
            </a:pPr>
            <a:r>
              <a:t>Transport</a:t>
            </a:r>
          </a:p>
          <a:p>
            <a:pPr lvl="1">
              <a:buFont typeface="Wingdings" pitchFamily="2" charset="2"/>
              <a:defRPr sz="2600" cap="none">
                <a:solidFill>
                  <a:srgbClr val="E6E6E6"/>
                </a:solidFill>
              </a:defRPr>
            </a:pPr>
            <a:r>
              <a:t>Jag hjälper till vid demontering</a:t>
            </a:r>
          </a:p>
          <a:p>
            <a:pPr lvl="1">
              <a:buFont typeface="Wingdings" pitchFamily="2" charset="2"/>
              <a:defRPr sz="2600" cap="none">
                <a:solidFill>
                  <a:srgbClr val="E6E6E6"/>
                </a:solidFill>
              </a:defRPr>
            </a:pPr>
            <a:r>
              <a:rPr cap="none">
                <a:latin typeface="Calibri" pitchFamily="2" charset="0"/>
                <a:ea typeface="SimSun" pitchFamily="1" charset="0"/>
                <a:cs typeface="Times New Roman" pitchFamily="1" charset="0"/>
              </a:rPr>
              <a:t>Kontakt: Poul </a:t>
            </a:r>
            <a:r>
              <a:rPr cap="none">
                <a:latin typeface="Calibri" pitchFamily="2" charset="0"/>
                <a:ea typeface="SimSun" pitchFamily="1" charset="0"/>
                <a:cs typeface="Times New Roman" pitchFamily="1" charset="0"/>
              </a:rPr>
              <a:t>SA7CND, </a:t>
            </a:r>
            <a:r>
              <a:rPr cap="none">
                <a:latin typeface="Calibri" pitchFamily="2" charset="0"/>
                <a:ea typeface="SimSun" pitchFamily="1" charset="0"/>
                <a:cs typeface="Times New Roman" pitchFamily="1" charset="0"/>
              </a:rPr>
              <a:t>sa7cnd@</a:t>
            </a:r>
            <a:r>
              <a:rPr cap="none">
                <a:latin typeface="Calibri" pitchFamily="2" charset="0"/>
                <a:ea typeface="SimSun" pitchFamily="1" charset="0"/>
                <a:cs typeface="Times New Roman" pitchFamily="1" charset="0"/>
              </a:rPr>
              <a:t>pk2.se  (Växjö)</a:t>
            </a:r>
            <a:endParaRPr cap="none">
              <a:latin typeface="Calibri" pitchFamily="2" charset="0"/>
              <a:ea typeface="SimSun" pitchFamily="1" charset="0"/>
              <a:cs typeface="Times New Roman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AAAAAAmAAAACAAAAAEAAAAAAAAA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8899525" cy="1127125"/>
          </a:xfrm>
        </p:spPr>
        <p:txBody>
          <a:bodyPr/>
          <a:lstStyle/>
          <a:p>
            <a:pPr>
              <a:defRPr i="1" cap="none"/>
            </a:pPr>
            <a:r>
              <a:t>Separat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BAOuS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A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rPr i="1" cap="none"/>
              <a:t>Det finns också möjlighet separat köpa till:</a:t>
            </a:r>
            <a:br/>
          </a:p>
          <a:p>
            <a:pPr lvl="1">
              <a:buFont typeface="Wingdings" pitchFamily="2" charset="2"/>
            </a:pPr>
            <a:r>
              <a:t>Antennanpassningsenhet </a:t>
            </a:r>
            <a:r>
              <a:t>600W 1.8-54 </a:t>
            </a:r>
            <a:r>
              <a:t>MHz</a:t>
            </a:r>
          </a:p>
          <a:p>
            <a:pPr lvl="2">
              <a:buFont typeface="Wingdings" pitchFamily="2" charset="2"/>
            </a:pPr>
            <a:r>
              <a:t>Ute på masten, styrs från </a:t>
            </a:r>
            <a:r>
              <a:t>shacket</a:t>
            </a:r>
          </a:p>
          <a:p>
            <a:pPr lvl="1">
              <a:buFont typeface="Wingdings" pitchFamily="2" charset="2"/>
            </a:pPr>
            <a:r>
              <a:t>Balun och </a:t>
            </a:r>
            <a:r>
              <a:t>frånskiljar-relä för </a:t>
            </a:r>
            <a:r>
              <a:t>långwire-antenn</a:t>
            </a:r>
          </a:p>
          <a:p>
            <a:pPr lvl="1">
              <a:buFont typeface="Wingdings" pitchFamily="2" charset="2"/>
            </a:pPr>
            <a:r>
              <a:t>Long-wire </a:t>
            </a:r>
            <a:r>
              <a:t>loop antennen (”DL-1000”) med fästen</a:t>
            </a:r>
          </a:p>
          <a:p>
            <a:pPr>
              <a:buFont typeface="Wingdings" pitchFamily="2" charset="2"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K5iIg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Big </a:t>
            </a:r>
            <a:r>
              <a:t>HF </a:t>
            </a:r>
            <a:r>
              <a:t>Loop för ”alla band”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GVEJ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ChFQAAlyUAAA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3020695" cy="4510405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 marL="342900" marR="0" indent="-342900" algn="l" defTabSz="431800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"/>
              <a:tabLst/>
              <a:defRPr sz="36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sz="2800" cap="none"/>
              <a:t>335 m tråd-antenn</a:t>
            </a:r>
            <a:endParaRPr sz="2800" cap="none"/>
          </a:p>
          <a:p>
            <a:pPr lvl="1" marL="742950" marR="0" indent="-285750" algn="l" defTabSz="4318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"/>
              <a:tabLst/>
              <a:defRPr sz="28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</a:p>
          <a:p>
            <a:pPr marL="342900" marR="0" indent="-342900" algn="l" defTabSz="431800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"/>
              <a:tabLst/>
              <a:defRPr sz="36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sz="2800" cap="none"/>
              <a:t>2 </a:t>
            </a:r>
            <a:r>
              <a:rPr sz="2800" cap="none">
                <a:latin typeface="Nimbus Sans" pitchFamily="1" charset="0"/>
                <a:ea typeface="Arial" pitchFamily="2" charset="0"/>
                <a:cs typeface="Arial" pitchFamily="2" charset="0"/>
              </a:rPr>
              <a:t>λ på längsta frekvens</a:t>
            </a:r>
            <a:endParaRPr sz="2800" cap="none">
              <a:latin typeface="Nimbus Sans" pitchFamily="1" charset="0"/>
              <a:ea typeface="Arial" pitchFamily="2" charset="0"/>
              <a:cs typeface="Arial" pitchFamily="2" charset="0"/>
            </a:endParaRPr>
          </a:p>
          <a:p>
            <a:pPr lvl="2" marL="1143000" marR="0" indent="-228600" algn="l" defTabSz="431800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rgbClr val="E6E6E6"/>
              </a:buClr>
              <a:buSzTx/>
              <a:buFont typeface="Wingdings" pitchFamily="2" charset="2"/>
              <a:buChar char=""/>
              <a:tabLst/>
              <a:defRPr sz="2800" b="0" i="0" u="none" strike="noStrike" kern="1" cap="none" spc="0" baseline="0">
                <a:solidFill>
                  <a:schemeClr val="bg1"/>
                </a:solidFill>
                <a:effectLst/>
                <a:latin typeface="Nimbus Sans" pitchFamily="1" charset="0"/>
                <a:ea typeface="Nimbus Sans" pitchFamily="1" charset="0"/>
                <a:cs typeface="Nimbus Sans" pitchFamily="1" charset="0"/>
              </a:defRPr>
            </a:pPr>
            <a:r>
              <a:t>1.8 </a:t>
            </a:r>
            <a:r>
              <a:t>MHz</a:t>
            </a:r>
          </a:p>
          <a:p>
            <a:pPr lvl="2" marL="1143000" marR="0" indent="-228600" algn="l" defTabSz="431800">
              <a:lnSpc>
                <a:spcPct val="100000"/>
              </a:lnSpc>
              <a:spcBef>
                <a:spcPts val="500"/>
              </a:spcBef>
              <a:spcAft>
                <a:spcPts val="100"/>
              </a:spcAft>
              <a:buClr>
                <a:srgbClr val="E6E6E6"/>
              </a:buClr>
              <a:buSzTx/>
              <a:buFont typeface="Wingdings" pitchFamily="2" charset="2"/>
              <a:buChar char=""/>
              <a:tabLst/>
              <a:defRPr sz="2800" b="0" i="0" u="none" strike="noStrike" kern="1" cap="none" spc="0" baseline="0">
                <a:solidFill>
                  <a:schemeClr val="bg1"/>
                </a:solidFill>
                <a:effectLst/>
                <a:latin typeface="Nimbus Sans" pitchFamily="1" charset="0"/>
                <a:ea typeface="Nimbus Sans" pitchFamily="1" charset="0"/>
                <a:cs typeface="Nimbus Sans" pitchFamily="1" charset="0"/>
              </a:defRPr>
            </a:pPr>
            <a:r>
              <a:t>Ej ”</a:t>
            </a:r>
            <a:r>
              <a:t>cloud-</a:t>
            </a:r>
            <a:br/>
            <a:r>
              <a:t>warmer”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LwVAACuCwAAtToAAIU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533140" y="1898650"/>
            <a:ext cx="6010275" cy="42005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1"/>
          <p:cNvSpPr txBox="1">
            <a:extLst>
              <a:ext uri="smNativeData">
                <pr:smNativeData xmlns:pr="smNativeData" xmlns="smNativeData" val="SMDATA_16_dEnZaRMAAAAlAAAAEgAAAA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Pb+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ZxwAACIYAABCIQAAyBoAABAAAAAmAAAACAAAAP//////////MAAAABQAAAAAAAAAAAD//wAAAQAAAP//AAABAA=="/>
              </a:ext>
            </a:extLst>
          </p:cNvSpPr>
          <p:nvPr/>
        </p:nvSpPr>
        <p:spPr>
          <a:xfrm>
            <a:off x="4617085" y="3923030"/>
            <a:ext cx="789305" cy="430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r">
              <a:defRPr b="1" cap="none">
                <a:solidFill>
                  <a:srgbClr val="FFFF00"/>
                </a:solidFill>
              </a:defRPr>
            </a:pPr>
            <a:r>
              <a:t>Mast</a:t>
            </a:r>
          </a:p>
        </p:txBody>
      </p:sp>
      <p:sp>
        <p:nvSpPr>
          <p:cNvPr id="6" name="Ellipse1"/>
          <p:cNvSpPr>
            <a:extLst>
              <a:ext uri="smNativeData">
                <pr:smNativeData xmlns:pr="smNativeData" xmlns="smNativeData" val="SMDATA_16_dEnZaRMAAAAlAAAAZgAAAA8BAAAAkAAAAEgAAACQAAAASAAAAAAAAAAAAAAAAAAAAAEAAABQAAAAAAAAAAAA8D8AAAAAAADwPwAAAAAAAOA/AAAAAAAA4D8AAAAAAADgPwAAAAAAAOA/AAAAAAAA4D8AAAAAAADgPwAAAAAAAOA/AAAAAAAA4D8CAAAAjAAAAAAAAAAAAAAAAAAAAP///wgAAAAAAAAAAAAAAAAAAAAAAAAAAAAAAAAAAAAAZAAAAAEAAABAAAAAAAAAAAAAAAAAAAAAAAAAAAAAAAAAAAAAAAAAAAAAAAAAAAAAAAAAAAAAAAAAAAAAAAAAAAAAAAAAAAAAAAAAAAAAAAAAAAAAAAAAAAAAAAAAAAAAFAAAADwAAAABAAAAAAAAAP8AAAAo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P8AAAB/f38AgICAA8zMzADAwP8Af39/AAAAAAAAAAAAAAAAAAAAAAAAAAAAIQAAABgAAAAUAAAABB4AAGUXAADmHgAARxgAABAAAAAmAAAACAAAAP//////////MAAAABQAAAAAAAAAAAD//wAAAQAAAP//AAABAA=="/>
              </a:ext>
            </a:extLst>
          </p:cNvSpPr>
          <p:nvPr/>
        </p:nvSpPr>
        <p:spPr>
          <a:xfrm>
            <a:off x="4879340" y="3803015"/>
            <a:ext cx="143510" cy="14351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Looong wire </a:t>
            </a:r>
            <a:r>
              <a:t>loop...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Hzw////////MAAAABQAAAAAAAAAAAD//wAAAQAAAP//AAABAA=="/>
              </a:ext>
            </a:extLst>
          </p:cNvSpPr>
          <p:nvPr>
            <p:ph type="body" idx="1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 marL="342900" marR="0" indent="-342900" algn="l" defTabSz="431800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"/>
              <a:tabLst/>
              <a:defRPr sz="32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OkTAACfCAAA0zkAAAsc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236595" y="1401445"/>
            <a:ext cx="6163310" cy="31572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IUDAACYCAAAThQAAGEY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2135" y="1397000"/>
            <a:ext cx="2728595" cy="25660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F4DAAAYFQAANhkAAJ4l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" y="3429000"/>
            <a:ext cx="3550920" cy="26860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4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DwmQ4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FsZAAB+GQAAkioAAIUl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4121785" y="4144010"/>
            <a:ext cx="2798445" cy="19551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CFJQAAoAgAABAAAAAmAAAACAAAAH1w////////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5603875" cy="1127125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rPr sz="3600" cap="none"/>
              <a:t>Skydda mot överslag </a:t>
            </a:r>
            <a:br/>
            <a:r>
              <a:rPr sz="3600" cap="none"/>
              <a:t>från</a:t>
            </a:r>
            <a:r>
              <a:t> </a:t>
            </a:r>
            <a:r>
              <a:rPr sz="3600" cap="none"/>
              <a:t>loopantenn</a:t>
            </a:r>
            <a:endParaRPr sz="3600" cap="none"/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AUJQAAlyUAABAAAAAmAAAACAAAAH3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5532120" cy="4510405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 marL="342900" marR="0" indent="-342900" algn="l" defTabSz="431800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"/>
              <a:tabLst/>
              <a:defRPr sz="32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STOR </a:t>
            </a:r>
            <a:r>
              <a:t>balun 2.5 </a:t>
            </a:r>
            <a:r>
              <a:t>kW</a:t>
            </a:r>
            <a:br/>
          </a:p>
          <a:p>
            <a:pPr marL="342900" marR="0" indent="-342900" algn="l" defTabSz="431800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"/>
              <a:tabLst/>
              <a:defRPr sz="32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t>Jordande </a:t>
            </a:r>
            <a:r>
              <a:t>kortslutningsrelä </a:t>
            </a:r>
            <a:br/>
            <a:r>
              <a:t>när </a:t>
            </a:r>
            <a:r>
              <a:t>HF </a:t>
            </a:r>
            <a:r>
              <a:t>loopen inte används</a:t>
            </a:r>
          </a:p>
          <a:p>
            <a:pPr marL="342900" marR="0" indent="-342900" algn="l" defTabSz="431800">
              <a:lnSpc>
                <a:spcPct val="100000"/>
              </a:lnSpc>
              <a:spcBef>
                <a:spcPts val="1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"/>
              <a:tabLst/>
              <a:defRPr sz="32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</a:p>
          <a:p>
            <a:pPr lvl="1" marL="742950" marR="0" indent="-285750" algn="l" defTabSz="4318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"/>
              <a:tabLst/>
              <a:defRPr sz="28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  <a:r>
              <a:rPr sz="2400" cap="none"/>
              <a:t>Skyddar även </a:t>
            </a:r>
            <a:r>
              <a:rPr sz="2400" cap="none"/>
              <a:t>antenn-anpassningsenheten </a:t>
            </a:r>
            <a:br/>
            <a:r>
              <a:rPr sz="2400" cap="none"/>
              <a:t>(</a:t>
            </a:r>
            <a:r>
              <a:rPr sz="2400" cap="none"/>
              <a:t>LDG överst)</a:t>
            </a:r>
            <a:endParaRPr sz="2400" cap="none"/>
          </a:p>
          <a:p>
            <a:pPr lvl="1" marL="742950" marR="0" indent="-285750" algn="l" defTabSz="4318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E6E6E6"/>
              </a:buClr>
              <a:buSzTx/>
              <a:buFont typeface="Wingdings" pitchFamily="2" charset="2"/>
              <a:buChar char=""/>
              <a:tabLst/>
              <a:defRPr sz="2800" b="0" i="0" u="none" strike="noStrike" kern="1" cap="none" spc="0" baseline="0">
                <a:solidFill>
                  <a:schemeClr val="bg1"/>
                </a:solidFill>
                <a:effectLst/>
                <a:latin typeface="Arial" pitchFamily="2" charset="0"/>
                <a:ea typeface="Arial" pitchFamily="2" charset="0"/>
                <a:cs typeface="Arial" pitchFamily="2" charset="0"/>
              </a:defRPr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AQlAADEAQAA0zkAAGcm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017260" y="287020"/>
            <a:ext cx="3382645" cy="59556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CJJgAAuQgAABAAAAAmAAAACAAAAH1w////////MAAAABQAAAAAAAAAAAD//wAAAQAAAP//AAABAA=="/>
              </a:ext>
            </a:extLst>
          </p:cNvSpPr>
          <p:nvPr>
            <p:ph type="title"/>
          </p:nvPr>
        </p:nvSpPr>
        <p:spPr>
          <a:xfrm>
            <a:off x="495300" y="274955"/>
            <a:ext cx="5768975" cy="1143000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63200" algn="l"/>
                <a:tab pos="10795000" algn="l"/>
              </a:tabLst>
              <a:defRPr b="1" cap="none">
                <a:solidFill>
                  <a:srgbClr val="C9211E"/>
                </a:solidFill>
              </a:defRPr>
            </a:pPr>
            <a:r>
              <a:t>Slut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MzMzA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HRG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MzMzAP///wEAAAAAAAAAAAAAAAAAAAAAAAAAAAAAAAAAAAAAAAAAAAAAAAJ/f38AgICAA8zMzADAwP8Af39/AAAAAAAAAAAAAAAAAAAAAAAAAAAAIQAAABgAAAAUAAAADAMAANgJAADkOQAAsCUAABAAAAAmAAAACAAAAH1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915400" cy="4526280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 marL="342900" marR="0" indent="-342900" algn="l" defTabSz="431800">
              <a:lnSpc>
                <a:spcPct val="100000"/>
              </a:lnSpc>
              <a:spcBef>
                <a:spcPts val="0"/>
              </a:spcBef>
              <a:spcAft>
                <a:spcPts val="125"/>
              </a:spcAft>
              <a:buClr>
                <a:srgbClr val="E6E6E6"/>
              </a:buClr>
              <a:buSzTx/>
              <a:buFont typeface="Wingdings" pitchFamily="2" charset="2"/>
              <a:buChar char=""/>
              <a:tabLst/>
            </a:pPr>
          </a:p>
        </p:txBody>
      </p:sp>
      <p:sp>
        <p:nvSpPr>
          <p:cNvPr id="4" name="Textbox1"/>
          <p:cNvSpPr txBox="1">
            <a:extLst>
              <a:ext uri="smNativeData">
                <pr:smNativeData xmlns:pr="smNativeData" xmlns="smNativeData" val="SMDATA_16_dEnZaRMAAAAlAAAAEgAAAE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ri8AADYEAAC3OgAAjwYAAAAgAAAmAAAACAAAAP//////////MAAAABQAAAAAAAAAAAD//wAAAQAAAP//AAABAA=="/>
              </a:ext>
            </a:extLst>
          </p:cNvSpPr>
          <p:nvPr/>
        </p:nvSpPr>
        <p:spPr>
          <a:xfrm>
            <a:off x="7750810" y="684530"/>
            <a:ext cx="1793875" cy="3816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cap="none">
                <a:solidFill>
                  <a:srgbClr val="E6E6E6"/>
                </a:solidFill>
              </a:defRPr>
            </a:pPr>
            <a:r>
              <a:t>sa7cnd.pk2.se</a:t>
            </a:r>
          </a:p>
        </p:txBody>
      </p:sp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EYKAABlCAAA0zkAAM4o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670050" y="1364615"/>
            <a:ext cx="7729855" cy="52685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AAAAAAAAAAABAAAAf39/AAEAAABkAAAAAAAAABQAAABAHwAAAAAAACYAAAAAAAAAwOD//wAAAAAmAAAAZAAAABYAAABMAAAAAAAAAAAAAAAEAAAAAAAAAAEAAACAgIAKAAAAACgAAAAoAAAAZAAAAGQAAAAAAAAAzMzMAAAAAABQAAAAUAAAAGQAAABkAAAAAAAAAAcAAAA4AAAAAAAAAAAAAAAAAAAA////AAAAAAAAAAAAAAAAAAAAAAAAAAAAAAAAAAAAAAB4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D4FAABjCAAA0zkAAOooAAAQAAAAJgAAAAgAAAD//////////zAAAAAUAAAAAAAAAAAA//8AAAEAAAD//wAAAQA="/>
              </a:ext>
            </a:extLst>
          </p:cNvPicPr>
          <p:nvPr/>
        </p:nvPicPr>
        <p:blipFill>
          <a:blip r:embed="rId4">
            <a:lum contrast="17000"/>
          </a:blip>
          <a:stretch>
            <a:fillRect/>
          </a:stretch>
        </p:blipFill>
        <p:spPr>
          <a:xfrm>
            <a:off x="852170" y="1363345"/>
            <a:ext cx="8547735" cy="52876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  <p:extLst>
      <p:ext uri="smNativeData">
        <pr:smNativeData xmlns:pr="smNativeData" xmlns="smNativeData" val="dEnZaQEAAAAFAAAA/f///wEAAAAKAAAAAAAAAAADAAAAAAAAAAAAAA=="/>
      </p:ext>
    </p:extLst>
  </p:timing>
</p:sld>
</file>

<file path=ppt/slides/slide4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Masten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CCeOx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AAAAAAmAAAACAAAAAEAAAAAAAAA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</p:spPr>
        <p:txBody>
          <a:bodyPr/>
          <a:lstStyle/>
          <a:p>
            <a:pPr>
              <a:buFont typeface="Wingdings" pitchFamily="2" charset="2"/>
            </a:pPr>
            <a:r>
              <a:t>12 m </a:t>
            </a:r>
            <a:r>
              <a:t>Vårgårdamast</a:t>
            </a:r>
          </a:p>
          <a:p>
            <a:pPr lvl="1">
              <a:buFont typeface="Wingdings" pitchFamily="2" charset="2"/>
            </a:pPr>
            <a:r>
              <a:t>4 sektioner</a:t>
            </a:r>
          </a:p>
          <a:p>
            <a:pPr lvl="1">
              <a:buFont typeface="Wingdings" pitchFamily="2" charset="2"/>
            </a:pPr>
            <a:r>
              <a:t>4 </a:t>
            </a:r>
            <a:r>
              <a:t>stagfästen</a:t>
            </a:r>
          </a:p>
          <a:p>
            <a:pPr lvl="1">
              <a:buFont typeface="Wingdings" pitchFamily="2" charset="2"/>
            </a:pPr>
            <a:r>
              <a:rPr u="sng"/>
              <a:t>Antennsläde</a:t>
            </a:r>
            <a:r>
              <a:t>!</a:t>
            </a:r>
          </a:p>
          <a:p>
            <a:pPr lvl="1"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Vinsch </a:t>
            </a:r>
            <a:r>
              <a:t>AlKo-501+ </a:t>
            </a:r>
          </a:p>
          <a:p>
            <a:pPr lvl="1">
              <a:buFont typeface="Wingdings" pitchFamily="2" charset="2"/>
            </a:pPr>
            <a:r>
              <a:t>klassad wire</a:t>
            </a:r>
          </a:p>
          <a:p>
            <a:pPr lvl="2"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Jordsystem vid mast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IcmAAC2CQAAzTkAAIU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263005" y="1578610"/>
            <a:ext cx="3133090" cy="45205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CwGSA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JoZAAD0FgAA5yoAADEg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161790" y="3731260"/>
            <a:ext cx="2812415" cy="150177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En resa:  bygga sin radiomast</a:t>
            </a:r>
          </a:p>
        </p:txBody>
      </p:sp>
      <p:pic>
        <p:nvPicPr>
          <p:cNvPr id="3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EkDAAC2CQAAtRYAABIW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" y="1578610"/>
            <a:ext cx="3157220" cy="20091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GEDAABjFgAA9BYAAI4h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49275" y="3639185"/>
            <a:ext cx="3181985" cy="18154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GcXAAC3CQAAsysAAF8X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804285" y="1579245"/>
            <a:ext cx="3299460" cy="22199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4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HsXAAAeGAAAJCwAAJkl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816985" y="3920490"/>
            <a:ext cx="3358515" cy="21913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5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MouAAB/CQAA8TgAAIUlAAAQ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7606030" y="1543685"/>
            <a:ext cx="1650365" cy="455549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BA2zR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Bygga ihop sin radiomast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defRPr sz="3600" cap="none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IclAABHGAAAVjkAAKwl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00445" y="3946525"/>
            <a:ext cx="3220085" cy="217741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G0lAAAnCgAAqzkAANYX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083935" y="1650365"/>
            <a:ext cx="3290570" cy="22244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MgVAABFCQAAyiQAAMUX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540760" y="1506855"/>
            <a:ext cx="2439670" cy="23571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4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MgVAAAFGAAADiUAAIUl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540760" y="3904615"/>
            <a:ext cx="2482850" cy="219456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5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LECAAA4EAAAABUAAOcdAAAQAAAAJgAAAAgAAAD//////////zAAAAAUAAAAAAAAAAAA//8AAAEAAAD//wAAAQA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437515" y="2636520"/>
            <a:ext cx="2976245" cy="22244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Textbox1"/>
          <p:cNvSpPr txBox="1">
            <a:extLst>
              <a:ext uri="smNativeData">
                <pr:smNativeData xmlns:pr="smNativeData" xmlns="smNativeData" val="SMDATA_16_dEnZaRMAAAAlAAAAEgAAAE8BAAAAkAAAAEgAAACQAAAASAAAAAAAAAAAAAAAAAAAAAEAAABQAAAAAAAAAAAA4D8AAAAAAADgPwAAAAAAAOA/AAAAAAAA4D8AAAAAAADgPwAAAAAAAOA/AAAAAAAA4D8AAAAAAADgPwAAAAAAAOA/AAAAAAAA4D8CAAAAjAAAAAAAAAAAAAAAALj/AP///wgAAAAAAAAAAAAAAAAAAAAAAAAAAAAAAAAAAAAAZAAAAAEAAABAAAAAAAAAAAAAAAAAAAAAAAAAAAAAAAAAAAAAAAAAAAAAAAAAAAAAAAAAAAAAAAAAAAAAAAAAAAAAAAAAAAAAAAAAAAAAAAAAAAAAAAAAAAAAAAAAAAAAFAAAADwAAAAAAAAAAAAAAAAAAAkQ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j/AP///wEAAAAAAAAAAAAAAAAAAAAAAAAAAAAAAAAAAAAAAAAAAAAAAAJ/f38AgICAA8zMzADAwP8Af39/AAAAAAAAAAAAAAAAAAAAAAAAAAAAIQAAABgAAAAUAAAAfwMAAGMeAAAnFQAATCQAABAgAAAmAAAACAAAAP//////////MAAAABQAAAAAAAAAAAD//wAAAQAAAP//AAABAA=="/>
              </a:ext>
            </a:extLst>
          </p:cNvSpPr>
          <p:nvPr/>
        </p:nvSpPr>
        <p:spPr>
          <a:xfrm>
            <a:off x="568325" y="4939665"/>
            <a:ext cx="2870200" cy="9607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sz="2800" cap="none">
                <a:solidFill>
                  <a:schemeClr val="bg1"/>
                </a:solidFill>
              </a:defRPr>
            </a:pPr>
            <a:r>
              <a:t>Rejäla </a:t>
            </a:r>
            <a:br/>
            <a:r>
              <a:t>bottenplattor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Bygga ihop sin radiomast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</a:pPr>
          </a:p>
        </p:txBody>
      </p:sp>
      <p:pic>
        <p:nvPicPr>
          <p:cNvPr id="4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IMWAAChCQAAMiQAACgd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3659505" y="1565275"/>
            <a:ext cx="2224405" cy="31743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oDAABLDgAAHxYAAIUl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" y="2323465"/>
            <a:ext cx="3091815" cy="37757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4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KMkAACXFwAAkzkAAI0l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955665" y="3834765"/>
            <a:ext cx="3403600" cy="22694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5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KMkAACICQAAYjkAAGUX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5955665" y="1549400"/>
            <a:ext cx="3372485" cy="22536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D48YT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AAAAAAAAAAAMAAAABQAAAAAAAAAAAD//wAAAQAAAP//AAABAA=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/>
            <a:r>
              <a:t>Bygga ihop sin radiomast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BAAAAAmAAAACAAAAAAAAAAAAAAAMAAAABQAAAAAAAAAAAD//wAAAQAAAP//AAABAA==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</a:p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cDAADFCQAAuBgAAOUV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" y="1588135"/>
            <a:ext cx="3515995" cy="19710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2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4ZAADOCAAAyDkAAC8e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083050" y="1431290"/>
            <a:ext cx="5309870" cy="34753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3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BEDAABcFwAA9BYAAIUlAAAQAAAAJgAAAAgAAAD//////////zAAAAAUAAAAAAAAAAAA//8AAAEAAAD//wAAAQ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498475" y="3797300"/>
            <a:ext cx="3232785" cy="23018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4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C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EcYAAAmHwAAnCgAAIUlAAAQAAAAJgAAAAgAAAD//////////zAAAAAUAAAAAAAAAAAA//8AAAEAAAD//wAAAQ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946525" y="5063490"/>
            <a:ext cx="2654935" cy="10356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p="http://schemas.openxmlformats.org/presentationml/2006/main" xmlns:mc="http://schemas.openxmlformats.org/markup-compatibility/2006" xmlns:p14="http://schemas.microsoft.com/office/powerpoint/2010/main" xmlns:p15="http://schemas.microsoft.com/office/powerpoint/2012/main" xmlns:r="http://schemas.openxmlformats.org/officeDocument/2006/relationships" xmlns:a="http://schemas.openxmlformats.org/drawingml/2006/main" mc:Ignorable="p14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B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LEBAADLOQAAoAgAABAAAAAmAAAACAAAAHxw////////MAAAABQAAAAAAAAAAAD//wAAAQAAAP//AAABAA=="/>
              </a:ext>
            </a:extLst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0170" tIns="46990" rIns="90170" bIns="46990" numCol="1" spcCol="215900" anchor="ctr">
            <a:prstTxWarp prst="textNoShape">
              <a:avLst/>
            </a:prstTxWarp>
          </a:bodyPr>
          <a:lstStyle/>
          <a:p>
            <a:pPr/>
            <a:r>
              <a:t>Vilka antenner då?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:pr="smNativeData" xmlns="smNativeData" val="SMDATA_16_dEnZaRMAAAAlAAAAZAAAAA0AAAAAjgAAAEoAAACOAAAASg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EAAAACADAAAAAAAAAAAAAAEAAACgMgAAVgcAAKr4//8BAAAAf39/AAEAAABkAAAAAAAAABQAAABAHwAAAAAAACYAAAAAAAAAwOD//wAAAAAmAAAAZAAAABYAAABMAAAAAAAAAAAAAAAEAAAAAAAAAAEAAACAgIAKAAAAACgAAAAoAAAAZAAAAGQAAAAAAAAAzMzMAAAAAABQAAAAUAAAAGQAAABkAAAAAAAAABcAAAAUAAAAAAAAAAAAAAD/fwAA/38AAAAAAAAJAAAABAAAAAIA/f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MyZBf///wEAAAAAAAAAAAAAAAAAAAAAAAAAAAAAAAAAAAAAAAAAAAAAAAJ/f38AgICAA8zMzADAwP8Af39/AAAAAAAAAAAAAAAAAAAAAAAAAAAAIQAAABgAAAAUAAAADAMAANgJAADLOQAAlyUAAAAAAAAmAAAACAAAAH1w////////MAAAABQAAAAAAAAAAAD//wAAAQAAAP//AAABAA=="/>
              </a:ext>
            </a:extLst>
          </p:cNvSpPr>
          <p:nvPr>
            <p:ph type="body" idx="1"/>
          </p:nvPr>
        </p:nvSpPr>
        <p:spPr>
          <a:xfrm>
            <a:off x="495300" y="1600200"/>
            <a:ext cx="8899525" cy="4510405"/>
          </a:xfrm>
          <a:noFill/>
          <a:ln>
            <a:noFill/>
          </a:ln>
          <a:effectLst/>
        </p:spPr>
        <p:txBody>
          <a:bodyPr vert="horz" wrap="square" lIns="90170" tIns="46990" rIns="90170" bIns="46990" numCol="1" spcCol="215900" anchor="t">
            <a:prstTxWarp prst="textNoShape">
              <a:avLst/>
            </a:prstTxWarp>
          </a:bodyPr>
          <a:lstStyle/>
          <a:p>
            <a:pPr>
              <a:buFont typeface="Wingdings" pitchFamily="2" charset="2"/>
            </a:pPr>
            <a:r>
              <a:t>6 m:  2-element </a:t>
            </a:r>
            <a:r>
              <a:t>HB9CV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17 m: 2-element </a:t>
            </a:r>
            <a:r>
              <a:t>Moxon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t>10-15-20 m: 3 element </a:t>
            </a:r>
            <a:r>
              <a:t>Mosley </a:t>
            </a:r>
            <a:r>
              <a:t>TA33jr</a:t>
            </a:r>
          </a:p>
          <a:p>
            <a:pPr>
              <a:buFont typeface="Wingdings" pitchFamily="2" charset="2"/>
            </a:pPr>
          </a:p>
          <a:p>
            <a:pPr>
              <a:buFont typeface="Wingdings" pitchFamily="2" charset="2"/>
            </a:pPr>
            <a:r>
              <a:rPr i="1" cap="none"/>
              <a:t>Säljes separat:</a:t>
            </a:r>
            <a:br/>
            <a:r>
              <a:rPr i="1" cap="none"/>
              <a:t>30 - 160 m:  </a:t>
            </a:r>
            <a:r>
              <a:rPr i="1" cap="none"/>
              <a:t>Big </a:t>
            </a:r>
            <a:r>
              <a:rPr i="1" cap="none"/>
              <a:t>HF </a:t>
            </a:r>
            <a:r>
              <a:rPr i="1" cap="none"/>
              <a:t>Loop m. </a:t>
            </a:r>
            <a:r>
              <a:rPr i="1" cap="none"/>
              <a:t>autotuner</a:t>
            </a:r>
            <a:r>
              <a:t>  </a:t>
            </a: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:pr="smNativeData" xmlns="smNativeData" val="SMDATA_18_dEnZaRMAAAAlAAAAEQAAAC8BAAAAkAAAAEgAAACQAAAASA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DMmQX///8BAAAAAAAAAAAAAAAAAAAAAAAAAAAAAAAAAAAAAAAAAAAAAAACf39/AICAgAPMzMwAwMD/AH9/fwAAAAAAAAAAAAAAAAD///8AAAAAACEAAAAYAAAAFAAAAFwhAAAxCQAAaToAAFIWAAAQAAAAJgAAAAgAAAD//////////zAAAAAUAAAAAAAAAAAA//8AAAEAAAD//wAAAQ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422900" y="1494155"/>
            <a:ext cx="4072255" cy="21342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007F"/>
      </a:hlink>
      <a:folHlink>
        <a:srgbClr val="535379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8FF"/>
        </a:solidFill>
        <a:ln w="10160" cap="flat" cmpd="sng" algn="ctr">
          <a:solidFill>
            <a:schemeClr val="tx1"/>
          </a:solidFill>
          <a:prstDash val="solid"/>
          <a:headEnd type="none"/>
          <a:tailEnd type="none"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4D4D4D"/>
      </a:hlink>
      <a:folHlink>
        <a:srgbClr val="EAEAEA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8FF"/>
        </a:solidFill>
        <a:ln w="10160" cap="flat" cmpd="sng" algn="ctr">
          <a:solidFill>
            <a:schemeClr val="tx1"/>
          </a:solidFill>
          <a:prstDash val="solid"/>
          <a:headEnd type="none"/>
          <a:tailEnd type="none"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7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8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9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0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6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007F"/>
      </a:hlink>
      <a:folHlink>
        <a:srgbClr val="535379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8FF"/>
        </a:solidFill>
        <a:ln w="10160" cap="flat" cmpd="sng" algn="ctr">
          <a:solidFill>
            <a:schemeClr val="tx1"/>
          </a:solidFill>
          <a:prstDash val="solid"/>
          <a:headEnd type="none"/>
          <a:tailEnd type="none"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007F"/>
      </a:hlink>
      <a:folHlink>
        <a:srgbClr val="535379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8FF"/>
        </a:solidFill>
        <a:ln w="10160" cap="flat" cmpd="sng" algn="ctr">
          <a:solidFill>
            <a:schemeClr val="tx1"/>
          </a:solidFill>
          <a:prstDash val="solid"/>
          <a:headEnd type="none"/>
          <a:tailEnd type="none"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007F"/>
        </a:hlink>
        <a:folHlink>
          <a:srgbClr val="53537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EFHW</dc:title>
  <dc:subject/>
  <dc:creator>Poul Kongstad SA7CND</dc:creator>
  <cp:keywords>SA7CND, radio</cp:keywords>
  <dc:description/>
  <cp:lastModifiedBy>pk</cp:lastModifiedBy>
  <cp:revision>0</cp:revision>
  <dcterms:created xsi:type="dcterms:W3CDTF">2023-12-01T11:30:24Z</dcterms:created>
  <dcterms:modified xsi:type="dcterms:W3CDTF">2026-04-10T19:03:16Z</dcterms:modified>
</cp:coreProperties>
</file>